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10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1536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6" userDrawn="1">
          <p15:clr>
            <a:srgbClr val="A4A3A4"/>
          </p15:clr>
        </p15:guide>
        <p15:guide id="2" pos="4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1194" y="84"/>
      </p:cViewPr>
      <p:guideLst>
        <p:guide orient="horz" pos="3176"/>
        <p:guide pos="48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59157-FA78-4206-9D68-7D7C21EBDB01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7913" y="1143000"/>
            <a:ext cx="4702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6CFF5-DE18-4CFC-AA3D-9DADAAD61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1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6CFF5-DE18-4CFC-AA3D-9DADAAD617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53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2049" y="1649770"/>
            <a:ext cx="13056553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081" y="5294662"/>
            <a:ext cx="11520488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504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534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045" y="2513159"/>
            <a:ext cx="13248561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8045" y="6746088"/>
            <a:ext cx="13248561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/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6045" y="2683500"/>
            <a:ext cx="6528276" cy="63960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6329" y="2683500"/>
            <a:ext cx="6528276" cy="63960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4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5" y="536702"/>
            <a:ext cx="13248561" cy="19484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8047" y="2471154"/>
            <a:ext cx="6498274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8047" y="3682228"/>
            <a:ext cx="6498274" cy="54160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76330" y="2471154"/>
            <a:ext cx="6530277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76330" y="3682228"/>
            <a:ext cx="6530277" cy="54160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38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05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1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6" y="672042"/>
            <a:ext cx="4954209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0277" y="1451426"/>
            <a:ext cx="7776329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8046" y="3024188"/>
            <a:ext cx="4954209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5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046" y="672042"/>
            <a:ext cx="4954209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30277" y="1451426"/>
            <a:ext cx="7776329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8046" y="3024188"/>
            <a:ext cx="4954209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15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7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92466" y="536700"/>
            <a:ext cx="3312140" cy="854286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6046" y="536700"/>
            <a:ext cx="9744412" cy="85428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6045" y="536702"/>
            <a:ext cx="1324856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045" y="2683500"/>
            <a:ext cx="1324856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6045" y="9343248"/>
            <a:ext cx="34561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8216" y="9343248"/>
            <a:ext cx="518421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48459" y="9343248"/>
            <a:ext cx="34561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6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840565" y="3888184"/>
            <a:ext cx="367240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2018 жылғы 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№54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4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85" y="1727944"/>
            <a:ext cx="7704856" cy="54005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34285" b="33467"/>
          <a:stretch/>
        </p:blipFill>
        <p:spPr>
          <a:xfrm rot="5400000">
            <a:off x="9496498" y="4232500"/>
            <a:ext cx="10096650" cy="16316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799"/>
            <a:ext cx="1633870" cy="10095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5749" y="359792"/>
            <a:ext cx="9361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kk-KZ" sz="4800" b="1" dirty="0" err="1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жылы-</a:t>
            </a:r>
            <a:r>
              <a:rPr lang="kk-KZ" sz="48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42 түлек аяқтады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3541" y="1943968"/>
            <a:ext cx="4608512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Түлектер: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Аубакирова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Айлана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Рамазан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Елеуова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Айлана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Шелопутова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Алина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Темирболатов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Айдар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Жанбирбаев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Санжар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Орынбаева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Гульмира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Жумадил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Акерке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Айтуганкызы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Куланова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Хамархан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Жансая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Ералина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Касенов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Данияр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Исжанов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Арсен</a:t>
            </a:r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16029" y="2376016"/>
            <a:ext cx="44644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Тайжан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Балтекеев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Ермахан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Тюлепбергенов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Елжас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Медет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Асет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Шайкенова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Айри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Жолдыбаева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Қылышбек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Наурызбай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Майданова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Жанель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Тлеукабылов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Нұрбек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Ақбота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Кайдаров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Мубарак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Рахимжанов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Султан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408517" y="2376016"/>
            <a:ext cx="504055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Ташенова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Үсен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Серикбай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 ⁠Мусина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Айжаным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Ризабек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Ділнәз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Магжанова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Айнагуль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Балташева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Айнагуль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Шарипов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Алмаз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Касымжанова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Диана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Асылзадаев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Каирхан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Мималымов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Рыспекова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Жоламан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Нурбол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Балташева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Хаджимуратова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Жамила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9037" y="0"/>
            <a:ext cx="1271613" cy="10284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22" y="1"/>
            <a:ext cx="14017028" cy="100806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634"/>
            <a:ext cx="1274174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9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22" y="0"/>
            <a:ext cx="1401702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" y="-35744"/>
            <a:ext cx="1274174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08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22" y="0"/>
            <a:ext cx="1401702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74174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0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22" y="0"/>
            <a:ext cx="1401702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2" y="0"/>
            <a:ext cx="1274174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14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22" y="0"/>
            <a:ext cx="13984574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4218"/>
            <a:ext cx="1274174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12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05" y="0"/>
            <a:ext cx="14161045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810"/>
            <a:ext cx="1127597" cy="102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7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172</Words>
  <Application>Microsoft Office PowerPoint</Application>
  <PresentationFormat>Произвольный</PresentationFormat>
  <Paragraphs>50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Arai</cp:lastModifiedBy>
  <cp:revision>69</cp:revision>
  <cp:lastPrinted>2024-05-19T22:51:25Z</cp:lastPrinted>
  <dcterms:created xsi:type="dcterms:W3CDTF">2024-05-15T13:14:55Z</dcterms:created>
  <dcterms:modified xsi:type="dcterms:W3CDTF">2024-05-19T22:51:54Z</dcterms:modified>
</cp:coreProperties>
</file>