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65" r:id="rId3"/>
    <p:sldId id="266" r:id="rId4"/>
    <p:sldId id="267" r:id="rId5"/>
    <p:sldId id="276" r:id="rId6"/>
    <p:sldId id="268" r:id="rId7"/>
    <p:sldId id="269" r:id="rId8"/>
    <p:sldId id="270" r:id="rId9"/>
    <p:sldId id="271" r:id="rId10"/>
    <p:sldId id="274" r:id="rId11"/>
    <p:sldId id="275" r:id="rId12"/>
    <p:sldId id="277" r:id="rId13"/>
  </p:sldIdLst>
  <p:sldSz cx="17921288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76" userDrawn="1">
          <p15:clr>
            <a:srgbClr val="A4A3A4"/>
          </p15:clr>
        </p15:guide>
        <p15:guide id="2" pos="56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786" y="48"/>
      </p:cViewPr>
      <p:guideLst>
        <p:guide orient="horz" pos="3176"/>
        <p:guide pos="56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40161" y="1649770"/>
            <a:ext cx="13440966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0161" y="5294662"/>
            <a:ext cx="13440966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3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460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54" y="2513157"/>
            <a:ext cx="15457111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754" y="6746086"/>
            <a:ext cx="15457111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75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6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2089" y="2683500"/>
            <a:ext cx="7616547" cy="63960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72652" y="2683500"/>
            <a:ext cx="7616547" cy="63960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69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3" y="536701"/>
            <a:ext cx="15457111" cy="19484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24" y="2471154"/>
            <a:ext cx="7581544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24" y="3682228"/>
            <a:ext cx="7581544" cy="54160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072652" y="2471154"/>
            <a:ext cx="7618882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072652" y="3682228"/>
            <a:ext cx="7618882" cy="54160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63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86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73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8882" y="1451424"/>
            <a:ext cx="9072652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0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24" y="672042"/>
            <a:ext cx="5780081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18882" y="1451424"/>
            <a:ext cx="9072652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24" y="3024188"/>
            <a:ext cx="5780081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75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91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24922" y="536700"/>
            <a:ext cx="3864278" cy="854286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2089" y="536700"/>
            <a:ext cx="11368817" cy="85428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6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2089" y="536701"/>
            <a:ext cx="15457111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2089" y="2683500"/>
            <a:ext cx="15457111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2088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36427" y="9343247"/>
            <a:ext cx="604843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56910" y="9343247"/>
            <a:ext cx="4032290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96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1909" y="143768"/>
            <a:ext cx="4419379" cy="37223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273012" y="3384128"/>
            <a:ext cx="396044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жылғы </a:t>
            </a:r>
          </a:p>
          <a:p>
            <a:pPr algn="ctr"/>
            <a:r>
              <a:rPr lang="kk-KZ" sz="54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№53</a:t>
            </a:r>
          </a:p>
          <a:p>
            <a:pPr algn="ctr"/>
            <a:r>
              <a:rPr lang="kk-KZ" sz="5400" b="1" i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5400" b="1" i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850" y="6463754"/>
            <a:ext cx="4290459" cy="36168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828" y="1943968"/>
            <a:ext cx="9649072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7876" y="431800"/>
            <a:ext cx="85919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kk-KZ" sz="4800" b="1" dirty="0" err="1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жылы-</a:t>
            </a:r>
            <a:r>
              <a:rPr lang="kk-KZ" sz="4800" b="1" dirty="0">
                <a:ln w="1143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34 түлек аяқтады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400" t="-750"/>
          <a:stretch/>
        </p:blipFill>
        <p:spPr>
          <a:xfrm rot="16200000">
            <a:off x="13776198" y="-40634"/>
            <a:ext cx="4104456" cy="41857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96348" y="2304008"/>
            <a:ext cx="49685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Каиргельдинов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Шынгыс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Қабдыл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Шыңғысхан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Қалымтай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Ақжарқын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Омарова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Гүлнұр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Альмира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Толеген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Нұржан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Тулебаева Дана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Джангашкарова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Аймира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Баукен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Сейілхан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Замира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Хайрат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Казкенова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Изет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75668" y="5976416"/>
            <a:ext cx="4043381" cy="396034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99804" y="2015976"/>
            <a:ext cx="48965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Альпеисов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Атымтай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Күлжиян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Ахметжанов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Жанбатыр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Бекова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Джаутбеков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Еламан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Джунусова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Жалелова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Айнаш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Жолдыбеков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Зангар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Зарап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Әділ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Еркенова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Асель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Исимбекова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84980" y="2376016"/>
            <a:ext cx="47525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Дондагулова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Диана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Жолдыбаева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Алия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Кажина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Есимова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Жанель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Қадырғожа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Оразалы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Сембаев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Динмухамед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⁠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Ризабек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Болатхан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Қылышбек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Абылай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Акпаров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Данияр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Сағындық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Олжас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 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Боранбаев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Мирас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590" t="26375" r="11610" b="14563"/>
          <a:stretch/>
        </p:blipFill>
        <p:spPr>
          <a:xfrm>
            <a:off x="1471812" y="-1"/>
            <a:ext cx="16449476" cy="100806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550" t="36145" r="1499" b="33261"/>
          <a:stretch/>
        </p:blipFill>
        <p:spPr>
          <a:xfrm rot="5400000">
            <a:off x="-4214090" y="4268941"/>
            <a:ext cx="10045389" cy="157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93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590" t="26677" r="12348" b="14262"/>
          <a:stretch/>
        </p:blipFill>
        <p:spPr>
          <a:xfrm>
            <a:off x="1543820" y="1"/>
            <a:ext cx="1637746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" y="-17852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2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003" t="24103" r="18528" b="13907"/>
          <a:stretch/>
        </p:blipFill>
        <p:spPr>
          <a:xfrm>
            <a:off x="1543820" y="1"/>
            <a:ext cx="16201800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2" y="-5238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5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329" t="26375" r="11609" b="12594"/>
          <a:stretch/>
        </p:blipFill>
        <p:spPr>
          <a:xfrm>
            <a:off x="1615828" y="1"/>
            <a:ext cx="16305460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07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2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8590" t="25391" r="11610" b="14563"/>
          <a:stretch/>
        </p:blipFill>
        <p:spPr>
          <a:xfrm>
            <a:off x="1471812" y="1"/>
            <a:ext cx="16449476" cy="98648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75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590" t="26376" r="12348" b="13579"/>
          <a:stretch/>
        </p:blipFill>
        <p:spPr>
          <a:xfrm>
            <a:off x="1543820" y="1"/>
            <a:ext cx="1637746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590" t="26376" r="10872" b="12594"/>
          <a:stretch/>
        </p:blipFill>
        <p:spPr>
          <a:xfrm>
            <a:off x="1471812" y="1"/>
            <a:ext cx="1663384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3" y="33546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96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563" t="26412" r="11637" b="13543"/>
          <a:stretch/>
        </p:blipFill>
        <p:spPr>
          <a:xfrm>
            <a:off x="1471812" y="0"/>
            <a:ext cx="16449476" cy="9936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46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6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576" t="23337" r="18528" b="15438"/>
          <a:stretch/>
        </p:blipFill>
        <p:spPr>
          <a:xfrm>
            <a:off x="1687836" y="0"/>
            <a:ext cx="16233452" cy="9936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" y="48545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18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5290" t="24613" r="18670" b="13398"/>
          <a:stretch/>
        </p:blipFill>
        <p:spPr>
          <a:xfrm>
            <a:off x="1543820" y="0"/>
            <a:ext cx="16377468" cy="100806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63"/>
            <a:ext cx="1579001" cy="100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332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</TotalTime>
  <Words>140</Words>
  <Application>Microsoft Office PowerPoint</Application>
  <PresentationFormat>Произвольный</PresentationFormat>
  <Paragraphs>39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Arai</cp:lastModifiedBy>
  <cp:revision>66</cp:revision>
  <cp:lastPrinted>2024-05-19T22:25:28Z</cp:lastPrinted>
  <dcterms:created xsi:type="dcterms:W3CDTF">2024-05-15T13:14:55Z</dcterms:created>
  <dcterms:modified xsi:type="dcterms:W3CDTF">2024-05-19T23:04:57Z</dcterms:modified>
</cp:coreProperties>
</file>