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3"/>
  </p:notesMasterIdLst>
  <p:sldIdLst>
    <p:sldId id="256" r:id="rId2"/>
    <p:sldId id="276" r:id="rId3"/>
    <p:sldId id="277" r:id="rId4"/>
    <p:sldId id="278" r:id="rId5"/>
    <p:sldId id="279" r:id="rId6"/>
    <p:sldId id="280" r:id="rId7"/>
    <p:sldId id="266" r:id="rId8"/>
    <p:sldId id="283" r:id="rId9"/>
    <p:sldId id="284" r:id="rId10"/>
    <p:sldId id="285" r:id="rId11"/>
    <p:sldId id="286" r:id="rId12"/>
    <p:sldId id="287" r:id="rId13"/>
    <p:sldId id="288" r:id="rId14"/>
    <p:sldId id="290" r:id="rId15"/>
    <p:sldId id="292" r:id="rId16"/>
    <p:sldId id="293" r:id="rId17"/>
    <p:sldId id="294" r:id="rId18"/>
    <p:sldId id="295" r:id="rId19"/>
    <p:sldId id="296" r:id="rId20"/>
    <p:sldId id="297" r:id="rId21"/>
    <p:sldId id="298" r:id="rId22"/>
  </p:sldIdLst>
  <p:sldSz cx="12192000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954" y="78"/>
      </p:cViewPr>
      <p:guideLst>
        <p:guide orient="horz" pos="226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DEDE8-AC18-447D-A5A5-BA98C1BCBB28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1143000"/>
            <a:ext cx="5226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DDDB8-970D-4BA9-A8B0-4FF6E31B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7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15975" y="1143000"/>
            <a:ext cx="522605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DDB8-970D-4BA9-A8B0-4FF6E31B83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74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78222"/>
            <a:ext cx="9144000" cy="250642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1306"/>
            <a:ext cx="9144000" cy="17381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80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0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94830"/>
            <a:ext cx="10515600" cy="299471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817875"/>
            <a:ext cx="10515600" cy="15748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02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16484"/>
            <a:ext cx="5181600" cy="45678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16484"/>
            <a:ext cx="5181600" cy="45678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172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83297"/>
            <a:ext cx="10515600" cy="139153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764832"/>
            <a:ext cx="5157787" cy="8649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629749"/>
            <a:ext cx="5157787" cy="38679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4832"/>
            <a:ext cx="5183188" cy="8649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29749"/>
            <a:ext cx="5183188" cy="38679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18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84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36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79954"/>
            <a:ext cx="3932237" cy="16798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36569"/>
            <a:ext cx="6172200" cy="51161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159794"/>
            <a:ext cx="3932237" cy="40012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38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79954"/>
            <a:ext cx="3932237" cy="16798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036569"/>
            <a:ext cx="6172200" cy="511617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159794"/>
            <a:ext cx="3932237" cy="40012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37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119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83297"/>
            <a:ext cx="2628900" cy="610108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83297"/>
            <a:ext cx="7734300" cy="610108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32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83297"/>
            <a:ext cx="10515600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16484"/>
            <a:ext cx="10515600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672697"/>
            <a:ext cx="2743200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72697"/>
            <a:ext cx="4114800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672697"/>
            <a:ext cx="2743200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77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896200" y="2159496"/>
            <a:ext cx="377196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2016 жылғы </a:t>
            </a:r>
          </a:p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№52</a:t>
            </a:r>
          </a:p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endParaRPr lang="ru-RU" sz="48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151384"/>
            <a:ext cx="6480720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ue Background clip art - vector clip art online, royalty free ... - ClipArt Best - ClipArt B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9" y="0"/>
            <a:ext cx="12192000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91544" y="359297"/>
            <a:ext cx="7320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- 43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түлек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аяқтады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31504" y="1151384"/>
            <a:ext cx="352839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tabLst>
                <a:tab pos="274638" algn="l"/>
              </a:tabLst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Айсенова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Назгуль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Бақытжан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Аида</a:t>
            </a: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Досымбекова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Арайлым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Досымбекова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Аяулым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Дулат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Бибігүл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Дюсенова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Айганым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Жақан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Майра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Жахина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Жұлдыз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Кайржанова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Камал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Калымова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Даяна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Калымтаева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Курмашева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Наргис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Қадырбек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Мадина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Мәжит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Әділхан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Мендыбаева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Лаура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58391" y="1422933"/>
            <a:ext cx="386375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	Рамазанов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	Рахметов Меир</a:t>
            </a: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Салимгереева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Айым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Тәшен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Айнұр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4638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Толешев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Адильхан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1"/>
              <a:tabLst>
                <a:tab pos="274638" algn="l"/>
              </a:tabLst>
            </a:pP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Шалғынбай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Бақытгүл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Есекеева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Гульназ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65125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Оралбекова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Меруерт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65125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	Курманова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Акбопе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tabLst>
                <a:tab pos="365125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Ергазина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Аина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tabLst>
                <a:tab pos="365125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Адильханов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Нурлан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tabLst>
                <a:tab pos="365125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Кайратова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Нура</a:t>
            </a:r>
          </a:p>
          <a:p>
            <a:pPr>
              <a:tabLst>
                <a:tab pos="365125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Дюсенов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Даулет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tabLst>
                <a:tab pos="365125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Дюсекеева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Диана </a:t>
            </a:r>
          </a:p>
          <a:p>
            <a:pPr>
              <a:tabLst>
                <a:tab pos="365125" algn="l"/>
              </a:tabLst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Адилханова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Дана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44272" y="1439416"/>
            <a:ext cx="324036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Маманов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Серикжан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дилханова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Мадина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Илюбаева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Анель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Әлемқан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Құштар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Секерова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Ардақ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Омерзакова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Естаева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Ғани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Беспай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Іңкәр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Алпысов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Темірлан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Ашкентаева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	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Нығметжан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Әнуар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42.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Мукашева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Анел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Амитжан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Айгерим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971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0"/>
            <a:ext cx="12193057" cy="7199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71264"/>
            <a:ext cx="1116124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5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71993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4584" t="25706" r="19621" b="13609"/>
          <a:stretch/>
        </p:blipFill>
        <p:spPr>
          <a:xfrm>
            <a:off x="911424" y="-1"/>
            <a:ext cx="11017224" cy="71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20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0"/>
            <a:ext cx="12193057" cy="71993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4698" t="24697" r="19509" b="15222"/>
          <a:stretch/>
        </p:blipFill>
        <p:spPr>
          <a:xfrm>
            <a:off x="839416" y="0"/>
            <a:ext cx="11352584" cy="702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8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170359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5831" t="24496" r="19848" b="14617"/>
          <a:stretch/>
        </p:blipFill>
        <p:spPr>
          <a:xfrm>
            <a:off x="767408" y="170656"/>
            <a:ext cx="11424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40" y="143272"/>
            <a:ext cx="1113656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93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170656"/>
            <a:ext cx="11280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57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170656"/>
            <a:ext cx="12193057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70656"/>
            <a:ext cx="10992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77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70656"/>
            <a:ext cx="1135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29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06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147637"/>
            <a:ext cx="5593492" cy="6881019"/>
          </a:xfrm>
          <a:prstGeom prst="rect">
            <a:avLst/>
          </a:prstGeom>
        </p:spPr>
      </p:pic>
      <p:sp>
        <p:nvSpPr>
          <p:cNvPr id="3" name="AutoShape 2" descr="blob:https://web.whatsapp.com/a56abe8a-1e8d-4f7a-b8be-d8698e7782b0"/>
          <p:cNvSpPr>
            <a:spLocks noChangeAspect="1" noChangeArrowheads="1"/>
          </p:cNvSpPr>
          <p:nvPr/>
        </p:nvSpPr>
        <p:spPr bwMode="auto">
          <a:xfrm>
            <a:off x="155575" y="2619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84" y="170656"/>
            <a:ext cx="6240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51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70656"/>
            <a:ext cx="5544616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170656"/>
            <a:ext cx="5951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09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1"/>
            <a:ext cx="12193057" cy="71993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70656"/>
            <a:ext cx="5472608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016" y="170656"/>
            <a:ext cx="5951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2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71264"/>
            <a:ext cx="5256584" cy="6957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968" y="170656"/>
            <a:ext cx="6264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10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0"/>
            <a:ext cx="10992544" cy="71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98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70656"/>
            <a:ext cx="1135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94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70655"/>
            <a:ext cx="11280576" cy="70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482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-1"/>
            <a:ext cx="11208568" cy="71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57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170656"/>
            <a:ext cx="11136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86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70656"/>
            <a:ext cx="11280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4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1"/>
            <a:ext cx="12193057" cy="71993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70656"/>
            <a:ext cx="11280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248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579</TotalTime>
  <Words>19</Words>
  <Application>Microsoft Office PowerPoint</Application>
  <PresentationFormat>Произвольный</PresentationFormat>
  <Paragraphs>49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Arai</cp:lastModifiedBy>
  <cp:revision>66</cp:revision>
  <cp:lastPrinted>2024-05-19T18:42:13Z</cp:lastPrinted>
  <dcterms:created xsi:type="dcterms:W3CDTF">2024-05-15T13:14:55Z</dcterms:created>
  <dcterms:modified xsi:type="dcterms:W3CDTF">2024-05-19T20:43:34Z</dcterms:modified>
</cp:coreProperties>
</file>