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71" r:id="rId4"/>
    <p:sldId id="291" r:id="rId5"/>
    <p:sldId id="280" r:id="rId6"/>
    <p:sldId id="263" r:id="rId7"/>
    <p:sldId id="264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1" r:id="rId17"/>
    <p:sldId id="282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0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571836" y="1071546"/>
            <a:ext cx="5572164" cy="37856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k-KZ" sz="80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2010</a:t>
            </a:r>
            <a:r>
              <a:rPr lang="kk-KZ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жылғы </a:t>
            </a:r>
          </a:p>
          <a:p>
            <a:pPr algn="ctr"/>
            <a:r>
              <a:rPr lang="kk-KZ" sz="8000" b="1" i="1" cap="none" spc="0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түлектер</a:t>
            </a:r>
            <a:endParaRPr lang="ru-RU" sz="8000" b="1" i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196752"/>
            <a:ext cx="4392488" cy="26381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-24490"/>
            <a:ext cx="878638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b="1" i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2010 жылы- 41 түлек аяқтады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8559" y="1044656"/>
            <a:ext cx="336616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Аусат Сағди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Айтуарова Акслу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Ахмет Ақнұр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Әлібекқызы Айдана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Беспай Ақжол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Досымбекова Айгерім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Озат Ақниет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Есенбекова Акбота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Каримжан Адильбек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Кабдрашитов Жамбыл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Мусипов Ерлан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Өміржан Алмат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Рыспеков Азамат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Сембаева Дана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Султанова Саида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Турикулов Акан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Уахитова Лайля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Шарипова Асель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Шугаюпов Канат</a:t>
            </a:r>
          </a:p>
          <a:p>
            <a:pPr marL="342900" indent="-342900">
              <a:buAutoNum type="arabicPeriod"/>
            </a:pP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Даиров Амантай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3419872" y="675324"/>
            <a:ext cx="19127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b="1" dirty="0">
                <a:latin typeface="Times New Roman" pitchFamily="18" charset="0"/>
                <a:cs typeface="Times New Roman" pitchFamily="18" charset="0"/>
              </a:rPr>
              <a:t>Түлектер  тізімі: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55725" y="948690"/>
            <a:ext cx="4572000" cy="618630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21. Озат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Өсиет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22. Мукушев Асхат</a:t>
            </a:r>
          </a:p>
          <a:p>
            <a:pPr lvl="0"/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23. Смағұл  Наурызбай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24. Кенжебаев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Асхат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25. Тутенов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Сейлхан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26. Умиртаев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Азамат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27. Сабыр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Азат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28. Бектасова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Жанна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29. Буржукова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Айдана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30. Жеңіс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Саяхат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31. Кабдуали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Алмас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32. Баймоллин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Бекжан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33. Мырзағали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Арман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34. Кенесова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Дина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35. Тайбасарова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Асыл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36. Сексембаева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Кымбат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37. Айдарханова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Асем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38. Алпысбаев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Бимырза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39. Арыкова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Назгуль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40. Назыров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Сакен</a:t>
            </a:r>
          </a:p>
          <a:p>
            <a:pPr lvl="0"/>
            <a:r>
              <a:rPr lang="kk-KZ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41. Габдулин </a:t>
            </a:r>
            <a:r>
              <a:rPr lang="kk-KZ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Алдияр</a:t>
            </a:r>
          </a:p>
          <a:p>
            <a:pPr lvl="0"/>
            <a:endParaRPr lang="kk-KZ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27" y="188640"/>
            <a:ext cx="4625063" cy="6146263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18937" y="188639"/>
            <a:ext cx="4625063" cy="6146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87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4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079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529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0290"/>
            <a:ext cx="9144000" cy="5817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4874"/>
            <a:ext cx="9144000" cy="64682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065"/>
            <a:ext cx="9144000" cy="6263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6026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2115"/>
            <a:ext cx="9144000" cy="6093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159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595"/>
            <a:ext cx="9144000" cy="607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110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37" y="116631"/>
            <a:ext cx="4389676" cy="323263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298" y="116630"/>
            <a:ext cx="4722912" cy="323263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5298" y="3349260"/>
            <a:ext cx="4722912" cy="329918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49259"/>
            <a:ext cx="4398919" cy="3299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52258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5669"/>
            <a:ext cx="9144000" cy="606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873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7813"/>
            <a:ext cx="9144000" cy="606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2945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584" y="-1"/>
            <a:ext cx="4698595" cy="350828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289" y="0"/>
            <a:ext cx="4677712" cy="350828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7084" y="3472830"/>
            <a:ext cx="4503373" cy="33775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387" y="3342077"/>
            <a:ext cx="4677711" cy="3508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6867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87824" cy="398376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078" y="-1"/>
            <a:ext cx="6153922" cy="46464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83006"/>
            <a:ext cx="4499992" cy="337499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8008" y="3499887"/>
            <a:ext cx="4645992" cy="3484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197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2"/>
            <a:ext cx="9144000" cy="68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9114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92"/>
            <a:ext cx="9144000" cy="6839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74718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6482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083" y="0"/>
            <a:ext cx="4523995" cy="3392996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25" y="18002"/>
            <a:ext cx="4499992" cy="337499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21"/>
          <a:stretch/>
        </p:blipFill>
        <p:spPr>
          <a:xfrm>
            <a:off x="611560" y="3393244"/>
            <a:ext cx="2808312" cy="347594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2266" y="3410998"/>
            <a:ext cx="4478874" cy="3359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835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8393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6345" y="-2"/>
            <a:ext cx="4607655" cy="345574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655" y="-1"/>
            <a:ext cx="4607655" cy="3455741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56810" cy="342900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423" y="3429000"/>
            <a:ext cx="4632423" cy="3485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203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189" y="0"/>
            <a:ext cx="4556811" cy="3429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429000"/>
            <a:ext cx="4556810" cy="3429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2999" y="0"/>
            <a:ext cx="4720188" cy="355194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8448" y="3313343"/>
            <a:ext cx="4700826" cy="353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68324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" y="0"/>
            <a:ext cx="9113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28956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" y="0"/>
            <a:ext cx="9113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94749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89" y="0"/>
            <a:ext cx="911362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26833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</TotalTime>
  <Words>135</Words>
  <Application>Microsoft Office PowerPoint</Application>
  <PresentationFormat>Экран (4:3)</PresentationFormat>
  <Paragraphs>45</Paragraphs>
  <Slides>25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Админ</dc:creator>
  <cp:lastModifiedBy>PC5</cp:lastModifiedBy>
  <cp:revision>16</cp:revision>
  <dcterms:created xsi:type="dcterms:W3CDTF">2024-05-15T13:14:55Z</dcterms:created>
  <dcterms:modified xsi:type="dcterms:W3CDTF">2024-05-16T11:05:08Z</dcterms:modified>
</cp:coreProperties>
</file>