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80" r:id="rId2"/>
    <p:sldId id="291" r:id="rId3"/>
    <p:sldId id="292" r:id="rId4"/>
    <p:sldId id="290" r:id="rId5"/>
    <p:sldId id="289" r:id="rId6"/>
    <p:sldId id="272" r:id="rId7"/>
    <p:sldId id="271" r:id="rId8"/>
    <p:sldId id="26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4" autoAdjust="0"/>
    <p:restoredTop sz="94660"/>
  </p:normalViewPr>
  <p:slideViewPr>
    <p:cSldViewPr>
      <p:cViewPr varScale="1">
        <p:scale>
          <a:sx n="82" d="100"/>
          <a:sy n="82" d="100"/>
        </p:scale>
        <p:origin x="-1459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EEBA72-2AB4-4F34-A9F0-171D41907E76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AAC40-2BB2-449A-984D-AB3B24A8B38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AAC40-2BB2-449A-984D-AB3B24A8B38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35836-C448-4D41-8E51-34325A671535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4.png" /><Relationship Id="rId4" Type="http://schemas.openxmlformats.org/officeDocument/2006/relationships/image" Target="../media/image3.jpe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8.jpeg" /><Relationship Id="rId4" Type="http://schemas.openxmlformats.org/officeDocument/2006/relationships/image" Target="../media/image7.jpe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1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5.jpeg" /><Relationship Id="rId4" Type="http://schemas.openxmlformats.org/officeDocument/2006/relationships/image" Target="../media/image14.jpe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 /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 /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 /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4.tmp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SysAdmin\Рабочий стол\СБОРНИК\МЕКТЕП ТАРИХ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214290"/>
            <a:ext cx="3214710" cy="1857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" name="Рисунок 2" descr="DSC0251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2214554"/>
            <a:ext cx="3286148" cy="2071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" name="Рисунок 15" descr="Копия 1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4429132"/>
            <a:ext cx="3428992" cy="2071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0" y="475616"/>
            <a:ext cx="5572132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kk-KZ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kk-KZ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kk-KZ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2007</a:t>
            </a:r>
            <a:r>
              <a:rPr lang="en-US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kk-KZ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мектеп  түлектері!!!</a:t>
            </a:r>
            <a:endParaRPr lang="ru-RU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B7ECC25-87F5-473E-5605-E84454B862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11" y="3514035"/>
            <a:ext cx="2904020" cy="334396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7FF02FA-951E-CC35-B57B-1997FA20C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11" y="10566"/>
            <a:ext cx="2904020" cy="312578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2CFB97A-3DF8-E2C3-3373-B074962812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645" y="3514035"/>
            <a:ext cx="3283355" cy="334396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12262CF-E966-2261-169D-34D0D13D2F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645" y="-20503"/>
            <a:ext cx="3283355" cy="313034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F562F8B-32A8-E932-E90E-04C86DB90D93}"/>
              </a:ext>
            </a:extLst>
          </p:cNvPr>
          <p:cNvSpPr txBox="1"/>
          <p:nvPr/>
        </p:nvSpPr>
        <p:spPr>
          <a:xfrm>
            <a:off x="2130805" y="2459239"/>
            <a:ext cx="45720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18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kk-KZ" sz="32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2007</a:t>
            </a:r>
            <a:r>
              <a:rPr lang="en-US" sz="32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kk-KZ" sz="32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мектеп  түлектері!!!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40302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D8C7D6-AE0B-17B0-3CC9-EC96EE04CD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09" y="0"/>
            <a:ext cx="3401390" cy="393147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43CAAE7-090F-54EC-A99A-00D0421355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933570" cy="38608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192FDB-928E-020C-45C8-BEE59A804B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222" y="3250233"/>
            <a:ext cx="3055991" cy="36077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F7A74C-2619-1917-74D7-22E465103E97}"/>
              </a:ext>
            </a:extLst>
          </p:cNvPr>
          <p:cNvSpPr txBox="1"/>
          <p:nvPr/>
        </p:nvSpPr>
        <p:spPr>
          <a:xfrm>
            <a:off x="2933570" y="838197"/>
            <a:ext cx="2880123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1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2007</a:t>
            </a:r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мектеп  түлектері!!!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75386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67F495B-27D9-454F-5416-DA1E64FE20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96" y="230810"/>
            <a:ext cx="3989800" cy="276686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53862E-9FD8-5B18-3D15-FB9762659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670" y="230808"/>
            <a:ext cx="3989800" cy="276686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C8CE6A-B188-2181-4134-241C7F26BC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97" y="3860326"/>
            <a:ext cx="3989799" cy="285253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A23B7EB-5992-FF5D-ECD9-F62AE623F4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671" y="3860326"/>
            <a:ext cx="3989799" cy="28525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D9ADE7-03DB-6AB5-A323-C57604E5E822}"/>
              </a:ext>
            </a:extLst>
          </p:cNvPr>
          <p:cNvSpPr txBox="1"/>
          <p:nvPr/>
        </p:nvSpPr>
        <p:spPr>
          <a:xfrm>
            <a:off x="2880562" y="2588592"/>
            <a:ext cx="3277281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1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2007</a:t>
            </a:r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мектеп  түлектері!!!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60970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985FB0B-FB6A-E28B-5982-06BEEF0B0D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"/>
          <a:stretch/>
        </p:blipFill>
        <p:spPr>
          <a:xfrm>
            <a:off x="3647440" y="0"/>
            <a:ext cx="5496560" cy="3654284"/>
          </a:xfrm>
          <a:prstGeom prst="rect">
            <a:avLst/>
          </a:prstGeom>
          <a:effectLst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CA19CB-97A8-1DD9-914E-2DC9D624CD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40"/>
          <a:stretch/>
        </p:blipFill>
        <p:spPr>
          <a:xfrm>
            <a:off x="0" y="3654284"/>
            <a:ext cx="5317860" cy="32037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069DA3-44C7-5CB5-35B8-5902F12B9830}"/>
              </a:ext>
            </a:extLst>
          </p:cNvPr>
          <p:cNvSpPr txBox="1"/>
          <p:nvPr/>
        </p:nvSpPr>
        <p:spPr>
          <a:xfrm>
            <a:off x="-74672" y="868832"/>
            <a:ext cx="372211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1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2007</a:t>
            </a:r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мектеп  түлектері!!!</a:t>
            </a:r>
            <a:endParaRPr lang="ru-RU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0E825B-E3AE-99C7-0F63-7B91D99597CA}"/>
              </a:ext>
            </a:extLst>
          </p:cNvPr>
          <p:cNvSpPr txBox="1"/>
          <p:nvPr/>
        </p:nvSpPr>
        <p:spPr>
          <a:xfrm rot="10800000" flipV="1">
            <a:off x="5053691" y="4057181"/>
            <a:ext cx="4354479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1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2007</a:t>
            </a:r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мектеп  түлектері!!!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49858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72F803-B18D-7852-6D81-110A34A79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34539" cy="37492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EB59B5-C444-0B22-1935-FC74F4FFF7A9}"/>
              </a:ext>
            </a:extLst>
          </p:cNvPr>
          <p:cNvSpPr txBox="1"/>
          <p:nvPr/>
        </p:nvSpPr>
        <p:spPr>
          <a:xfrm>
            <a:off x="3657600" y="2513495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259260-718A-66E5-FE77-CD10CAE8C256}"/>
              </a:ext>
            </a:extLst>
          </p:cNvPr>
          <p:cNvSpPr txBox="1"/>
          <p:nvPr/>
        </p:nvSpPr>
        <p:spPr>
          <a:xfrm rot="10800000" flipV="1">
            <a:off x="4055165" y="744199"/>
            <a:ext cx="5468731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1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2007</a:t>
            </a:r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мектеп </a:t>
            </a:r>
          </a:p>
          <a:p>
            <a:pPr algn="ctr"/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түлектері!!!</a:t>
            </a:r>
            <a:endParaRPr lang="ru-RU" sz="3200" dirty="0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AD8A1B1B-C3FE-F80F-5538-E95D93D27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4634539" y="3037554"/>
            <a:ext cx="4509461" cy="3820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BA4F5F8-7D20-0C04-6776-0D80A66DF55D}"/>
              </a:ext>
            </a:extLst>
          </p:cNvPr>
          <p:cNvSpPr txBox="1"/>
          <p:nvPr/>
        </p:nvSpPr>
        <p:spPr>
          <a:xfrm rot="10800000" flipV="1">
            <a:off x="-303348" y="3593714"/>
            <a:ext cx="4875348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1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2007</a:t>
            </a:r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мектеп </a:t>
            </a:r>
          </a:p>
          <a:p>
            <a:pPr algn="ctr"/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түлектері!!!</a:t>
            </a:r>
            <a:endParaRPr lang="ru-RU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9AF7EB-5D39-D07F-C8C7-45F4FFA78E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17" y="0"/>
            <a:ext cx="7279861" cy="61578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D390FD-2255-9A9E-CDA1-070DE5A29461}"/>
              </a:ext>
            </a:extLst>
          </p:cNvPr>
          <p:cNvSpPr txBox="1"/>
          <p:nvPr/>
        </p:nvSpPr>
        <p:spPr>
          <a:xfrm>
            <a:off x="3657600" y="1952487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D9E005-14E7-61B2-C789-C16CBD691E16}"/>
              </a:ext>
            </a:extLst>
          </p:cNvPr>
          <p:cNvSpPr txBox="1"/>
          <p:nvPr/>
        </p:nvSpPr>
        <p:spPr>
          <a:xfrm rot="10800000" flipV="1">
            <a:off x="1391526" y="5857461"/>
            <a:ext cx="636094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1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2007</a:t>
            </a:r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мектеп  түлектері!!!</a:t>
            </a:r>
            <a:endParaRPr lang="ru-RU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03DB3C-D308-774E-0AB6-64F8FD266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79999" cy="36664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24AD3E-2FAA-B2F8-1D08-97107367A460}"/>
              </a:ext>
            </a:extLst>
          </p:cNvPr>
          <p:cNvSpPr txBox="1"/>
          <p:nvPr/>
        </p:nvSpPr>
        <p:spPr>
          <a:xfrm>
            <a:off x="5936974" y="1495288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855043-B83B-640A-1304-680307B0E92C}"/>
              </a:ext>
            </a:extLst>
          </p:cNvPr>
          <p:cNvSpPr txBox="1"/>
          <p:nvPr/>
        </p:nvSpPr>
        <p:spPr>
          <a:xfrm rot="10800000" flipV="1">
            <a:off x="4494719" y="818179"/>
            <a:ext cx="4976167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1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2007</a:t>
            </a:r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kk-K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мектеп  түлектері!!!</a:t>
            </a:r>
            <a:endParaRPr lang="ru-RU" sz="32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90C3A7-FA98-6D9B-99ED-14F24C928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3912"/>
            <a:ext cx="4683908" cy="3250504"/>
          </a:xfrm>
          <a:prstGeom prst="rect">
            <a:avLst/>
          </a:prstGeom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4621328" y="3533913"/>
            <a:ext cx="4522672" cy="332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</TotalTime>
  <Words>15</Words>
  <Application>Microsoft Office PowerPoint</Application>
  <PresentationFormat>Экран (4:3)</PresentationFormat>
  <Paragraphs>8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Windows User</dc:creator>
  <cp:lastModifiedBy>b.madiyanaaer@gmail.com</cp:lastModifiedBy>
  <cp:revision>16</cp:revision>
  <dcterms:created xsi:type="dcterms:W3CDTF">2017-05-19T11:02:36Z</dcterms:created>
  <dcterms:modified xsi:type="dcterms:W3CDTF">2024-05-20T07:46:14Z</dcterms:modified>
</cp:coreProperties>
</file>