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7" r:id="rId4"/>
    <p:sldId id="264" r:id="rId5"/>
    <p:sldId id="258" r:id="rId6"/>
    <p:sldId id="265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5/17/2024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image" Target="../media/image4.pn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3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4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3.jpeg" /><Relationship Id="rId4" Type="http://schemas.openxmlformats.org/officeDocument/2006/relationships/image" Target="../media/image12.jpe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 /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7.jpeg" /><Relationship Id="rId4" Type="http://schemas.openxmlformats.org/officeDocument/2006/relationships/image" Target="../media/image16.jpe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 /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0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83CA32-E5A0-D549-A111-F6AEDEB65C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41916" y="893483"/>
            <a:ext cx="6308167" cy="1320803"/>
          </a:xfrm>
        </p:spPr>
        <p:txBody>
          <a:bodyPr/>
          <a:lstStyle/>
          <a:p>
            <a:r>
              <a:rPr lang="kk-KZ" sz="3200" b="1">
                <a:solidFill>
                  <a:schemeClr val="accent4"/>
                </a:solidFill>
              </a:rPr>
              <a:t>2005 жылғы түлектер</a:t>
            </a:r>
            <a:endParaRPr lang="ru-RU" sz="3200" b="1">
              <a:solidFill>
                <a:schemeClr val="accent4"/>
              </a:solidFill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17A61F28-2B2C-9146-843C-83F42F81A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5795" y="2429436"/>
            <a:ext cx="4880410" cy="24473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37489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939369E-7A53-F04D-970C-927D3D1E7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650" y="2475044"/>
            <a:ext cx="9601196" cy="1907911"/>
          </a:xfrm>
        </p:spPr>
        <p:txBody>
          <a:bodyPr/>
          <a:lstStyle/>
          <a:p>
            <a:r>
              <a:rPr lang="kk-KZ" b="1">
                <a:solidFill>
                  <a:schemeClr val="accent3">
                    <a:lumMod val="75000"/>
                  </a:schemeClr>
                </a:solidFill>
              </a:rPr>
              <a:t>Бала күнгі суреттер</a:t>
            </a:r>
            <a:endParaRPr lang="ru-RU" b="1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0A8E6488-3B3D-D647-A363-357CB31666C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24300" y="1531938"/>
            <a:ext cx="5334699" cy="403066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443638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1F155794-429F-8249-AE7E-BACA077F76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5443" y="1188943"/>
            <a:ext cx="7561113" cy="44801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61328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E0270E6A-C25E-814D-BDD6-2738D5D97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36" y="2028514"/>
            <a:ext cx="2151529" cy="3824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555FFCAB-621F-254C-8901-5B99EF021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6564" y="2028514"/>
            <a:ext cx="2151529" cy="3824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9A055633-240E-554B-9D0A-9F5292B6DE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0092" y="2028514"/>
            <a:ext cx="2151529" cy="38249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D6DEDC5C-54FC-114B-A5E4-6DB44688F0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7435" y="2028514"/>
            <a:ext cx="2151529" cy="38249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3CBA8009-D7ED-CC4B-B69B-CE869B95A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908" y="592170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kk-KZ" b="1">
                <a:solidFill>
                  <a:schemeClr val="accent2">
                    <a:lumMod val="75000"/>
                  </a:schemeClr>
                </a:solidFill>
              </a:rPr>
              <a:t>2005 түлектердің қазіргі және бұрынғы келбеттері</a:t>
            </a:r>
            <a:endParaRPr lang="ru-RU" b="1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17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853981CF-83F3-3449-8F31-D88424802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249" y="1777502"/>
            <a:ext cx="2156433" cy="383365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A1A6B307-4FF5-BF4D-8682-A2B0CBAF4A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5108" y="612087"/>
            <a:ext cx="2156433" cy="383366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52F87991-76D4-114B-8128-5F4BE9D348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2859" y="1670798"/>
            <a:ext cx="2156432" cy="383365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0F9F9A49-8A64-CF4A-9232-6765D3640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5718" y="612091"/>
            <a:ext cx="2156432" cy="383365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468944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6EF26D16-AF5A-9549-80E6-52AF7C52C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470" y="1189068"/>
            <a:ext cx="2519923" cy="4479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834FC24F-67C6-994D-978B-BC400C1F1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6038" y="1189061"/>
            <a:ext cx="2519924" cy="4479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3D5C1F8A-92C5-EA4A-A5DB-AA0213F72D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607" y="1189063"/>
            <a:ext cx="2519923" cy="4479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29868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6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Натуральные материалы</vt:lpstr>
      <vt:lpstr>2005 жылғы түлектер</vt:lpstr>
      <vt:lpstr>Бала күнгі суреттер</vt:lpstr>
      <vt:lpstr>Презентация PowerPoint</vt:lpstr>
      <vt:lpstr>2005 түлектердің қазіргі және бұрынғы келбеттері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2005 жылғы түлектер</dc:title>
  <dc:creator>Неизвестный пользователь</dc:creator>
  <cp:lastModifiedBy>Неизвестный пользователь</cp:lastModifiedBy>
  <cp:revision>1</cp:revision>
  <dcterms:created xsi:type="dcterms:W3CDTF">2024-05-17T06:03:07Z</dcterms:created>
  <dcterms:modified xsi:type="dcterms:W3CDTF">2024-05-17T06:36:43Z</dcterms:modified>
</cp:coreProperties>
</file>