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80" r:id="rId2"/>
    <p:sldId id="291" r:id="rId3"/>
    <p:sldId id="292" r:id="rId4"/>
    <p:sldId id="293" r:id="rId5"/>
    <p:sldId id="294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660"/>
  </p:normalViewPr>
  <p:slideViewPr>
    <p:cSldViewPr>
      <p:cViewPr varScale="1">
        <p:scale>
          <a:sx n="82" d="100"/>
          <a:sy n="82" d="100"/>
        </p:scale>
        <p:origin x="-1459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EEBA72-2AB4-4F34-A9F0-171D41907E76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AAC40-2BB2-449A-984D-AB3B24A8B3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AAC40-2BB2-449A-984D-AB3B24A8B38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4.png" /><Relationship Id="rId4" Type="http://schemas.openxmlformats.org/officeDocument/2006/relationships/image" Target="../media/image3.jpe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 /><Relationship Id="rId2" Type="http://schemas.openxmlformats.org/officeDocument/2006/relationships/image" Target="../media/image5.tmp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8.tmp" /><Relationship Id="rId4" Type="http://schemas.openxmlformats.org/officeDocument/2006/relationships/image" Target="../media/image7.tmp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 /><Relationship Id="rId2" Type="http://schemas.openxmlformats.org/officeDocument/2006/relationships/image" Target="../media/image9.tmp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1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4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9.jpeg" /><Relationship Id="rId5" Type="http://schemas.openxmlformats.org/officeDocument/2006/relationships/image" Target="../media/image18.jpeg" /><Relationship Id="rId4" Type="http://schemas.openxmlformats.org/officeDocument/2006/relationships/image" Target="../media/image17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SysAdmin\Рабочий стол\СБОРНИК\МЕКТЕП ТАРИХ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14290"/>
            <a:ext cx="3214710" cy="185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" name="Рисунок 2" descr="DSC0251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2214554"/>
            <a:ext cx="3286148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" name="Рисунок 15" descr="Копия 1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4429132"/>
            <a:ext cx="3428992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0" y="475616"/>
            <a:ext cx="5572132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kk-KZ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kk-KZ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kk-KZ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</a:t>
            </a:r>
            <a:r>
              <a:rPr lang="en-US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 </a:t>
            </a:r>
            <a:r>
              <a:rPr lang="kk-KZ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түлектері!!!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B7ECC25-87F5-473E-5605-E84454B862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02" t="8955" r="55872"/>
          <a:stretch/>
        </p:blipFill>
        <p:spPr>
          <a:xfrm>
            <a:off x="-28459" y="3140911"/>
            <a:ext cx="1711791" cy="378145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7FF02FA-951E-CC35-B57B-1997FA20CE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80"/>
          <a:stretch/>
        </p:blipFill>
        <p:spPr>
          <a:xfrm>
            <a:off x="-8993" y="-57261"/>
            <a:ext cx="1648070" cy="320386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2CFB97A-3DF8-E2C3-3373-B074962812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578" r="3565" b="3540"/>
          <a:stretch/>
        </p:blipFill>
        <p:spPr>
          <a:xfrm>
            <a:off x="7686261" y="3109843"/>
            <a:ext cx="1503879" cy="376866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12262CF-E966-2261-169D-34D0D13D2FE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285" r="3098"/>
          <a:stretch/>
        </p:blipFill>
        <p:spPr>
          <a:xfrm>
            <a:off x="7686261" y="-20503"/>
            <a:ext cx="1457739" cy="313034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F562F8B-32A8-E932-E90E-04C86DB90D93}"/>
              </a:ext>
            </a:extLst>
          </p:cNvPr>
          <p:cNvSpPr txBox="1"/>
          <p:nvPr/>
        </p:nvSpPr>
        <p:spPr>
          <a:xfrm>
            <a:off x="2422460" y="2074783"/>
            <a:ext cx="45720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 </a:t>
            </a:r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түлектері!!!</a:t>
            </a:r>
            <a:endParaRPr lang="ru-RU" sz="32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BCAB9B-578C-0EDE-E468-2094B4C8A1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0000" b="5463"/>
          <a:stretch/>
        </p:blipFill>
        <p:spPr>
          <a:xfrm>
            <a:off x="6078330" y="3104641"/>
            <a:ext cx="1607932" cy="375335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C7C8BE7-D787-E0C6-5548-0E32FCFA61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3915"/>
          <a:stretch/>
        </p:blipFill>
        <p:spPr>
          <a:xfrm flipH="1">
            <a:off x="6078330" y="0"/>
            <a:ext cx="1607931" cy="313034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330CE96-ACF1-A61B-B4F8-4CF2A00F3D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1980"/>
          <a:stretch/>
        </p:blipFill>
        <p:spPr>
          <a:xfrm>
            <a:off x="1639076" y="-57261"/>
            <a:ext cx="1682655" cy="319817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91BA13A-EA73-0DD8-9976-DEDE65CF8F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276" t="6526" r="4798"/>
          <a:stretch/>
        </p:blipFill>
        <p:spPr>
          <a:xfrm>
            <a:off x="1634729" y="3140911"/>
            <a:ext cx="1711791" cy="376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02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D8C7D6-AE0B-17B0-3CC9-EC96EE04CD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220"/>
          <a:stretch/>
        </p:blipFill>
        <p:spPr>
          <a:xfrm>
            <a:off x="5972719" y="6700"/>
            <a:ext cx="1625194" cy="365964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3CAAE7-090F-54EC-A99A-00D0421355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6691"/>
          <a:stretch/>
        </p:blipFill>
        <p:spPr>
          <a:xfrm>
            <a:off x="1248541" y="-88941"/>
            <a:ext cx="1375504" cy="38337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F7A74C-2619-1917-74D7-22E465103E97}"/>
              </a:ext>
            </a:extLst>
          </p:cNvPr>
          <p:cNvSpPr txBox="1"/>
          <p:nvPr/>
        </p:nvSpPr>
        <p:spPr>
          <a:xfrm>
            <a:off x="2933570" y="838197"/>
            <a:ext cx="2880123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 </a:t>
            </a:r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түлектері!!!</a:t>
            </a:r>
            <a:endParaRPr lang="ru-RU" sz="32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668D33-7DF1-EBCA-453C-32CF46D63E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16" b="6173"/>
          <a:stretch/>
        </p:blipFill>
        <p:spPr>
          <a:xfrm>
            <a:off x="2732784" y="3798734"/>
            <a:ext cx="1702279" cy="30525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69485DA-3330-4B3A-39E6-D05C5A2026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69" r="9011" b="6173"/>
          <a:stretch/>
        </p:blipFill>
        <p:spPr>
          <a:xfrm>
            <a:off x="4435062" y="3798734"/>
            <a:ext cx="1702279" cy="305256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C00458C-2DD2-D436-67BA-3AE5C44AC6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468" t="1" r="3715" b="-2326"/>
          <a:stretch/>
        </p:blipFill>
        <p:spPr>
          <a:xfrm>
            <a:off x="7597913" y="0"/>
            <a:ext cx="1484244" cy="374476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5EF658-AD25-85DB-7860-5EC9DA3FF9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48" t="1094" r="7621" b="3441"/>
          <a:stretch/>
        </p:blipFill>
        <p:spPr>
          <a:xfrm>
            <a:off x="1" y="1"/>
            <a:ext cx="1248540" cy="374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386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7DA8218-8311-7C2D-05D2-F0DA1B952A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3" r="60774" b="56087"/>
          <a:stretch/>
        </p:blipFill>
        <p:spPr>
          <a:xfrm>
            <a:off x="1723378" y="0"/>
            <a:ext cx="1472571" cy="20639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0B7A7B-35B7-1595-3B79-0F378DBFA3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5" t="46735" r="63424"/>
          <a:stretch/>
        </p:blipFill>
        <p:spPr>
          <a:xfrm flipH="1">
            <a:off x="-18114" y="2157886"/>
            <a:ext cx="1577375" cy="24593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3223E17-7F0C-AC03-7CB6-FD6E69C1BB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0" t="4528" r="4005" b="-4528"/>
          <a:stretch/>
        </p:blipFill>
        <p:spPr>
          <a:xfrm>
            <a:off x="5948052" y="0"/>
            <a:ext cx="1590482" cy="429909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5BB0DB1-201E-BB22-0164-13789FEC10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41" r="9724" b="58478"/>
          <a:stretch/>
        </p:blipFill>
        <p:spPr>
          <a:xfrm>
            <a:off x="7505438" y="0"/>
            <a:ext cx="1638562" cy="227749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9F631CC-9140-68CD-B0DC-2EB4EF18DF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58" t="49511" r="10075" b="1793"/>
          <a:stretch/>
        </p:blipFill>
        <p:spPr>
          <a:xfrm>
            <a:off x="7505438" y="2157886"/>
            <a:ext cx="1590481" cy="188732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5369236-7AAB-4416-DABE-B78129EA6D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0" t="47337" r="57970" b="2229"/>
          <a:stretch/>
        </p:blipFill>
        <p:spPr>
          <a:xfrm>
            <a:off x="1758120" y="2063985"/>
            <a:ext cx="1472571" cy="255329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6F44E64-E6E5-7AE2-5030-0B142E472F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07935" y="3631059"/>
            <a:ext cx="2673212" cy="322694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5C8DDA5-20B4-B588-D116-55A747E0AD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0" t="3205" r="66414" b="58719"/>
          <a:stretch/>
        </p:blipFill>
        <p:spPr>
          <a:xfrm flipH="1">
            <a:off x="-1" y="-1"/>
            <a:ext cx="1577375" cy="197156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A285F37-B89B-B5A5-5E7E-92402EA8F565}"/>
              </a:ext>
            </a:extLst>
          </p:cNvPr>
          <p:cNvSpPr txBox="1"/>
          <p:nvPr/>
        </p:nvSpPr>
        <p:spPr>
          <a:xfrm>
            <a:off x="3648765" y="2513495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390035-FB20-8D60-7504-8401902176B1}"/>
              </a:ext>
            </a:extLst>
          </p:cNvPr>
          <p:cNvSpPr txBox="1"/>
          <p:nvPr/>
        </p:nvSpPr>
        <p:spPr>
          <a:xfrm>
            <a:off x="3394808" y="733175"/>
            <a:ext cx="2221526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 </a:t>
            </a:r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түлектері!!!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05330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FB3F4F2-97EE-ABE2-F432-2E2FECE786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89" r="-1" b="53669"/>
          <a:stretch/>
        </p:blipFill>
        <p:spPr>
          <a:xfrm>
            <a:off x="318052" y="101511"/>
            <a:ext cx="2085664" cy="229052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937C6B-9546-4895-B077-D60EDE7794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9" t="34538" r="24466" b="34701"/>
          <a:stretch/>
        </p:blipFill>
        <p:spPr>
          <a:xfrm>
            <a:off x="7163470" y="101511"/>
            <a:ext cx="1662478" cy="217123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13772E-CD8D-7F6F-93BB-ADA960B97E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1" t="35842" r="29745" b="36890"/>
          <a:stretch/>
        </p:blipFill>
        <p:spPr>
          <a:xfrm>
            <a:off x="7163470" y="2436592"/>
            <a:ext cx="1689638" cy="20172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C9ED2F2-EC43-B725-51F2-8FC72A6735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6" t="34538" r="24466" b="34701"/>
          <a:stretch/>
        </p:blipFill>
        <p:spPr>
          <a:xfrm>
            <a:off x="3798956" y="2753073"/>
            <a:ext cx="1689639" cy="21833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405C6E-86D0-6BC0-A8BA-4C88E092DF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8" t="35299" r="13730" b="35245"/>
          <a:stretch/>
        </p:blipFill>
        <p:spPr>
          <a:xfrm flipH="1">
            <a:off x="3717903" y="4759739"/>
            <a:ext cx="1770691" cy="20982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CBB7A8B-7E6C-2423-25B4-3B834D5FB9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161" t="49918" r="-1"/>
          <a:stretch/>
        </p:blipFill>
        <p:spPr>
          <a:xfrm>
            <a:off x="70022" y="2436590"/>
            <a:ext cx="2333694" cy="24103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DF775CD-9132-22C8-702A-D32C6985EF28}"/>
              </a:ext>
            </a:extLst>
          </p:cNvPr>
          <p:cNvSpPr txBox="1"/>
          <p:nvPr/>
        </p:nvSpPr>
        <p:spPr>
          <a:xfrm>
            <a:off x="2560548" y="510020"/>
            <a:ext cx="460292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 </a:t>
            </a:r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түлектері!!!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539289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15</Words>
  <Application>Microsoft Office PowerPoint</Application>
  <PresentationFormat>Экран (4:3)</PresentationFormat>
  <Paragraphs>8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Windows User</dc:creator>
  <cp:lastModifiedBy>b.madiyanaaer@gmail.com</cp:lastModifiedBy>
  <cp:revision>18</cp:revision>
  <dcterms:created xsi:type="dcterms:W3CDTF">2017-05-19T11:02:36Z</dcterms:created>
  <dcterms:modified xsi:type="dcterms:W3CDTF">2024-05-20T10:19:04Z</dcterms:modified>
</cp:coreProperties>
</file>