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1" r:id="rId3"/>
  </p:sldMasterIdLst>
  <p:sldIdLst>
    <p:sldId id="256" r:id="rId4"/>
    <p:sldId id="266" r:id="rId5"/>
    <p:sldId id="267" r:id="rId6"/>
    <p:sldId id="269" r:id="rId7"/>
    <p:sldId id="272" r:id="rId8"/>
    <p:sldId id="270" r:id="rId9"/>
    <p:sldId id="271" r:id="rId10"/>
    <p:sldId id="278" r:id="rId11"/>
    <p:sldId id="274" r:id="rId12"/>
    <p:sldId id="275" r:id="rId13"/>
    <p:sldId id="276" r:id="rId14"/>
    <p:sldId id="277" r:id="rId15"/>
    <p:sldId id="279" r:id="rId16"/>
    <p:sldId id="280" r:id="rId17"/>
    <p:sldId id="281" r:id="rId18"/>
    <p:sldId id="283" r:id="rId19"/>
    <p:sldId id="282" r:id="rId20"/>
    <p:sldId id="284" r:id="rId21"/>
    <p:sldId id="285" r:id="rId22"/>
    <p:sldId id="286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0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9"/>
    <p:restoredTop sz="95827"/>
  </p:normalViewPr>
  <p:slideViewPr>
    <p:cSldViewPr snapToGrid="0" snapToObjects="1">
      <p:cViewPr varScale="1">
        <p:scale>
          <a:sx n="107" d="100"/>
          <a:sy n="107" d="100"/>
        </p:scale>
        <p:origin x="6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1122363"/>
            <a:ext cx="6629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3602038"/>
            <a:ext cx="66294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38600" y="1122363"/>
            <a:ext cx="6629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38600" y="3602038"/>
            <a:ext cx="66294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9418" y="365125"/>
            <a:ext cx="9774382" cy="584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79418" y="365125"/>
            <a:ext cx="9774382" cy="584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  <a:endParaRPr lang="en-GB"/>
          </a:p>
          <a:p>
            <a:pPr lvl="1"/>
            <a:r>
              <a:rPr lang="en-GB"/>
              <a:t>Second level</a:t>
            </a:r>
            <a:endParaRPr lang="en-GB"/>
          </a:p>
          <a:p>
            <a:pPr lvl="2"/>
            <a:r>
              <a:rPr lang="en-GB"/>
              <a:t>Third level</a:t>
            </a:r>
            <a:endParaRPr lang="en-GB"/>
          </a:p>
          <a:p>
            <a:pPr lvl="3"/>
            <a:r>
              <a:rPr lang="en-GB"/>
              <a:t>Fourth level</a:t>
            </a:r>
            <a:endParaRPr lang="en-GB"/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F6830-AFCE-1042-930A-FF82900B47B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92925-C6EA-DB44-A078-C9BC2FA41A1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41.jpeg"/><Relationship Id="rId1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9.xml"/><Relationship Id="rId1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6917" y="1775506"/>
            <a:ext cx="6629400" cy="2387600"/>
          </a:xfrm>
        </p:spPr>
        <p:txBody>
          <a:bodyPr>
            <a:normAutofit/>
          </a:bodyPr>
          <a:lstStyle/>
          <a:p>
            <a:r>
              <a:rPr lang="en-US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1999</a:t>
            </a: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жылғы </a:t>
            </a:r>
            <a:b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түлектер</a:t>
            </a:r>
            <a:endParaRPr lang="en-US" sz="8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692" y="188891"/>
            <a:ext cx="708342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1999 жылы</a:t>
            </a:r>
            <a:r>
              <a:rPr lang="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84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түлек аяқтады</a:t>
            </a:r>
            <a:endParaRPr lang="en-US" sz="4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3863975" y="910590"/>
            <a:ext cx="2094230" cy="5826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1675" y="895350"/>
            <a:ext cx="2232025" cy="545973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“Б”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Асанбаева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Динара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Ахметов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Хушубаев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Нұрлан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Бағадиев Жанат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Даутова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Дүйсенбаева Әсем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Дүйсенов Еркін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Жаманова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Ботагөз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Жүсінов Нариман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Жуқашев Айнабек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Жұмабаев Ербаян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Көжебаева Жібек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Күшікбаева Айым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Кішкентоев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Ерік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Морхабек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Мерейхан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Жәнібек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Мұқышева Әсем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Мұқышева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Марал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Нұров Айдос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Нұрқанов Әсет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Сәбитова Айнагүл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Сейітқалиев Азамат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Бамшиева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Гүлмира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Баштиева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Үніжан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Тұрғынбаева Бақытгүл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Уәлиев Қонат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Шынбенова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Арайлым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Шоймерденова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Толқын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97941" y="910625"/>
            <a:ext cx="2160240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Алданыш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Сәулегүл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Акишева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Айнұр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Әлжанов Аділхан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Байған Айнұр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Баймұқанова Салтанат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Банықбаева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Индира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Биғалиев Әлібек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Ғанибал Мұратжан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Еренхан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Жанхан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Нұрқуат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Кенжеғалиева Әсел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Көкеш  Гүлия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Құрмет Нұрболат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Құсайынов Бауыржан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Мусин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Жақсылық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Көкешов Темір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Нұрсейітов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Ерлан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Жекебаев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Асқар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Оразалина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Укеев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Жасұлан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Садуакасова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Сауле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Сәрсенбаева Айнагүл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Серікжанова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Динара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Бикен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Қанатбек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Бұлбатай  Аманжол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Хабдина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Диана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95515" y="895350"/>
            <a:ext cx="2390775" cy="5815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/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Асылхан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Берікбол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Оралбек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Баймағанбетова Балғын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Бекқожина Арайлым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Биттіғұлова Тоғжан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Жапаров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Орынбай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Жахина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Әлия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Жылқайдарова Гүлден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Жақыпова Үміт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Камалиева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Әсемгүл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Камалиев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Әнуарбек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Комено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Дина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Комено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Қаһарман Бақытнұр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Қожахметова Гүлден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Қибатова Арайлым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Қуатбек Халуа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Кенжолина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Кебеней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Жайнагүл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Қайбар Күншуаң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Коженова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Мұхамодиева Айман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Махмет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Айжан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Мұстафин Бағдат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Мұхамодиев Балғат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Нұғыманов Азамат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Тұмархан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Роза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Унайбекова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Гүлнәр</a:t>
            </a:r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+mj-lt"/>
              <a:buAutoNum type="arabicPeriod"/>
            </a:pP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Файзүрохманова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Мергүл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:\Users\Админ\Downloads\WhatsApp Image 2024-05-20 at 12.50.54 (1).jpeg"/>
          <p:cNvPicPr>
            <a:picLocks noChangeAspect="1" noChangeArrowheads="1"/>
          </p:cNvPicPr>
          <p:nvPr/>
        </p:nvPicPr>
        <p:blipFill>
          <a:blip r:embed="rId1" cstate="print"/>
          <a:srcRect t="18107" r="2751" b="31100"/>
          <a:stretch>
            <a:fillRect/>
          </a:stretch>
        </p:blipFill>
        <p:spPr bwMode="auto">
          <a:xfrm>
            <a:off x="2242185" y="535940"/>
            <a:ext cx="8091805" cy="56349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4" descr="C:\Users\Админ\Downloads\WhatsApp Image 2024-05-20 at 12.50.55 (1).jpeg"/>
          <p:cNvPicPr>
            <a:picLocks noChangeAspect="1" noChangeArrowheads="1"/>
          </p:cNvPicPr>
          <p:nvPr/>
        </p:nvPicPr>
        <p:blipFill>
          <a:blip r:embed="rId1" cstate="print"/>
          <a:srcRect t="21875" b="6294"/>
          <a:stretch>
            <a:fillRect/>
          </a:stretch>
        </p:blipFill>
        <p:spPr bwMode="auto">
          <a:xfrm>
            <a:off x="2423592" y="548680"/>
            <a:ext cx="3744416" cy="3586184"/>
          </a:xfrm>
          <a:prstGeom prst="rect">
            <a:avLst/>
          </a:prstGeom>
          <a:noFill/>
        </p:spPr>
      </p:pic>
      <p:pic>
        <p:nvPicPr>
          <p:cNvPr id="3" name="Picture 13" descr="C:\Users\Админ\Downloads\WhatsApp Image 2024-05-20 at 12.50.56.jpeg"/>
          <p:cNvPicPr>
            <a:picLocks noChangeAspect="1" noChangeArrowheads="1"/>
          </p:cNvPicPr>
          <p:nvPr/>
        </p:nvPicPr>
        <p:blipFill>
          <a:blip r:embed="rId2" cstate="print"/>
          <a:srcRect t="26966" b="26375"/>
          <a:stretch>
            <a:fillRect/>
          </a:stretch>
        </p:blipFill>
        <p:spPr bwMode="auto">
          <a:xfrm>
            <a:off x="2423592" y="4221088"/>
            <a:ext cx="3775628" cy="2348880"/>
          </a:xfrm>
          <a:prstGeom prst="rect">
            <a:avLst/>
          </a:prstGeom>
          <a:noFill/>
        </p:spPr>
      </p:pic>
      <p:pic>
        <p:nvPicPr>
          <p:cNvPr id="4" name="Picture 11" descr="C:\Users\Админ\Downloads\WhatsApp Image 2024-05-20 at 12.50.57.jpeg"/>
          <p:cNvPicPr>
            <a:picLocks noChangeAspect="1" noChangeArrowheads="1"/>
          </p:cNvPicPr>
          <p:nvPr/>
        </p:nvPicPr>
        <p:blipFill>
          <a:blip r:embed="rId3" cstate="print"/>
          <a:srcRect t="19879" b="25785"/>
          <a:stretch>
            <a:fillRect/>
          </a:stretch>
        </p:blipFill>
        <p:spPr bwMode="auto">
          <a:xfrm>
            <a:off x="6384032" y="4221088"/>
            <a:ext cx="3203848" cy="2376264"/>
          </a:xfrm>
          <a:prstGeom prst="rect">
            <a:avLst/>
          </a:prstGeom>
          <a:noFill/>
        </p:spPr>
      </p:pic>
      <p:pic>
        <p:nvPicPr>
          <p:cNvPr id="5" name="Picture 12" descr="C:\Users\Админ\Downloads\WhatsApp Image 2024-05-20 at 12.50.56 (1).jpeg"/>
          <p:cNvPicPr>
            <a:picLocks noChangeAspect="1" noChangeArrowheads="1"/>
          </p:cNvPicPr>
          <p:nvPr/>
        </p:nvPicPr>
        <p:blipFill>
          <a:blip r:embed="rId4" cstate="print"/>
          <a:srcRect t="8066" r="5901"/>
          <a:stretch>
            <a:fillRect/>
          </a:stretch>
        </p:blipFill>
        <p:spPr bwMode="auto">
          <a:xfrm>
            <a:off x="6528048" y="548680"/>
            <a:ext cx="2708630" cy="35283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C:\Users\Админ\Downloads\WhatsApp Image 2024-05-20 at 12.50.57 (1).jpeg"/>
          <p:cNvPicPr>
            <a:picLocks noChangeAspect="1" noChangeArrowheads="1"/>
          </p:cNvPicPr>
          <p:nvPr/>
        </p:nvPicPr>
        <p:blipFill>
          <a:blip r:embed="rId1" cstate="print"/>
          <a:srcRect t="19288" b="21875"/>
          <a:stretch>
            <a:fillRect/>
          </a:stretch>
        </p:blipFill>
        <p:spPr bwMode="auto">
          <a:xfrm>
            <a:off x="2273613" y="404663"/>
            <a:ext cx="3744416" cy="2937473"/>
          </a:xfrm>
          <a:prstGeom prst="rect">
            <a:avLst/>
          </a:prstGeom>
          <a:noFill/>
        </p:spPr>
      </p:pic>
      <p:pic>
        <p:nvPicPr>
          <p:cNvPr id="3" name="Picture 9" descr="C:\Users\Админ\Downloads\WhatsApp Image 2024-05-20 at 12.50.50.jpeg"/>
          <p:cNvPicPr>
            <a:picLocks noChangeAspect="1" noChangeArrowheads="1"/>
          </p:cNvPicPr>
          <p:nvPr/>
        </p:nvPicPr>
        <p:blipFill>
          <a:blip r:embed="rId2" cstate="print"/>
          <a:srcRect t="27500" b="27500"/>
          <a:stretch>
            <a:fillRect/>
          </a:stretch>
        </p:blipFill>
        <p:spPr bwMode="auto">
          <a:xfrm>
            <a:off x="4326012" y="3490342"/>
            <a:ext cx="4920547" cy="2952328"/>
          </a:xfrm>
          <a:prstGeom prst="rect">
            <a:avLst/>
          </a:prstGeom>
          <a:noFill/>
        </p:spPr>
      </p:pic>
      <p:pic>
        <p:nvPicPr>
          <p:cNvPr id="4" name="Picture 15" descr="C:\Users\Админ\Downloads\WhatsApp Image 2024-05-20 at 12.50.55.jpeg"/>
          <p:cNvPicPr>
            <a:picLocks noChangeAspect="1" noChangeArrowheads="1"/>
          </p:cNvPicPr>
          <p:nvPr/>
        </p:nvPicPr>
        <p:blipFill>
          <a:blip r:embed="rId3" cstate="print"/>
          <a:srcRect t="21875" b="26966"/>
          <a:stretch>
            <a:fillRect/>
          </a:stretch>
        </p:blipFill>
        <p:spPr bwMode="auto">
          <a:xfrm>
            <a:off x="6540500" y="404495"/>
            <a:ext cx="4305935" cy="29375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ownloads\WhatsApp Image 2024-05-20 at 12.50.54.jpeg"/>
          <p:cNvPicPr>
            <a:picLocks noChangeAspect="1" noChangeArrowheads="1"/>
          </p:cNvPicPr>
          <p:nvPr/>
        </p:nvPicPr>
        <p:blipFill>
          <a:blip r:embed="rId1" cstate="print"/>
          <a:srcRect t="34644" b="21875"/>
          <a:stretch>
            <a:fillRect/>
          </a:stretch>
        </p:blipFill>
        <p:spPr bwMode="auto">
          <a:xfrm>
            <a:off x="1847528" y="620688"/>
            <a:ext cx="4427984" cy="2567111"/>
          </a:xfrm>
          <a:prstGeom prst="rect">
            <a:avLst/>
          </a:prstGeom>
          <a:noFill/>
        </p:spPr>
      </p:pic>
      <p:pic>
        <p:nvPicPr>
          <p:cNvPr id="1027" name="Picture 3" descr="C:\Users\Админ\Downloads\WhatsApp Image 2024-05-20 at 12.50.53 (1).jpeg"/>
          <p:cNvPicPr>
            <a:picLocks noChangeAspect="1" noChangeArrowheads="1"/>
          </p:cNvPicPr>
          <p:nvPr/>
        </p:nvPicPr>
        <p:blipFill>
          <a:blip r:embed="rId2" cstate="print"/>
          <a:srcRect t="31691" b="28147"/>
          <a:stretch>
            <a:fillRect/>
          </a:stretch>
        </p:blipFill>
        <p:spPr bwMode="auto">
          <a:xfrm>
            <a:off x="3791743" y="3429000"/>
            <a:ext cx="5244353" cy="2808312"/>
          </a:xfrm>
          <a:prstGeom prst="rect">
            <a:avLst/>
          </a:prstGeom>
          <a:noFill/>
        </p:spPr>
      </p:pic>
      <p:pic>
        <p:nvPicPr>
          <p:cNvPr id="1031" name="Picture 7" descr="C:\Users\Админ\Downloads\WhatsApp Image 2024-05-20 at 12.50.51 (1).jpeg"/>
          <p:cNvPicPr>
            <a:picLocks noChangeAspect="1" noChangeArrowheads="1"/>
          </p:cNvPicPr>
          <p:nvPr/>
        </p:nvPicPr>
        <p:blipFill>
          <a:blip r:embed="rId3" cstate="print"/>
          <a:srcRect t="28147" b="24013"/>
          <a:stretch>
            <a:fillRect/>
          </a:stretch>
        </p:blipFill>
        <p:spPr bwMode="auto">
          <a:xfrm>
            <a:off x="6384032" y="620688"/>
            <a:ext cx="4064000" cy="259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Админ\Downloads\WhatsApp Image 2024-05-20 at 12.50.52.jpeg"/>
          <p:cNvPicPr>
            <a:picLocks noChangeAspect="1" noChangeArrowheads="1"/>
          </p:cNvPicPr>
          <p:nvPr/>
        </p:nvPicPr>
        <p:blipFill>
          <a:blip r:embed="rId1" cstate="print"/>
          <a:srcRect t="24603" b="21875"/>
          <a:stretch>
            <a:fillRect/>
          </a:stretch>
        </p:blipFill>
        <p:spPr bwMode="auto">
          <a:xfrm>
            <a:off x="1891090" y="634916"/>
            <a:ext cx="3796024" cy="2708920"/>
          </a:xfrm>
          <a:prstGeom prst="rect">
            <a:avLst/>
          </a:prstGeom>
          <a:noFill/>
        </p:spPr>
      </p:pic>
      <p:pic>
        <p:nvPicPr>
          <p:cNvPr id="3" name="Picture 4" descr="C:\Users\Админ\Downloads\WhatsApp Image 2024-05-20 at 12.50.53.jpeg"/>
          <p:cNvPicPr>
            <a:picLocks noChangeAspect="1" noChangeArrowheads="1"/>
          </p:cNvPicPr>
          <p:nvPr/>
        </p:nvPicPr>
        <p:blipFill>
          <a:blip r:embed="rId2" cstate="print"/>
          <a:srcRect t="24215" b="29126"/>
          <a:stretch>
            <a:fillRect/>
          </a:stretch>
        </p:blipFill>
        <p:spPr bwMode="auto">
          <a:xfrm>
            <a:off x="5779522" y="634916"/>
            <a:ext cx="4514126" cy="2736304"/>
          </a:xfrm>
          <a:prstGeom prst="rect">
            <a:avLst/>
          </a:prstGeom>
          <a:noFill/>
        </p:spPr>
      </p:pic>
      <p:pic>
        <p:nvPicPr>
          <p:cNvPr id="4" name="Picture 8" descr="C:\Users\Админ\Downloads\WhatsApp Image 2024-05-20 at 12.50.51.jpeg"/>
          <p:cNvPicPr>
            <a:picLocks noChangeAspect="1" noChangeArrowheads="1"/>
          </p:cNvPicPr>
          <p:nvPr/>
        </p:nvPicPr>
        <p:blipFill>
          <a:blip r:embed="rId3" cstate="print"/>
          <a:srcRect t="28738" b="21875"/>
          <a:stretch>
            <a:fillRect/>
          </a:stretch>
        </p:blipFill>
        <p:spPr bwMode="auto">
          <a:xfrm>
            <a:off x="1891090" y="3587244"/>
            <a:ext cx="3827328" cy="2520280"/>
          </a:xfrm>
          <a:prstGeom prst="rect">
            <a:avLst/>
          </a:prstGeom>
          <a:noFill/>
        </p:spPr>
      </p:pic>
      <p:pic>
        <p:nvPicPr>
          <p:cNvPr id="5" name="Picture 5" descr="C:\Users\Админ\Downloads\WhatsApp Image 2024-05-20 at 12.50.52 (1).jpeg"/>
          <p:cNvPicPr>
            <a:picLocks noChangeAspect="1" noChangeArrowheads="1"/>
          </p:cNvPicPr>
          <p:nvPr/>
        </p:nvPicPr>
        <p:blipFill>
          <a:blip r:embed="rId4" cstate="print"/>
          <a:srcRect t="21875" b="28147"/>
          <a:stretch>
            <a:fillRect/>
          </a:stretch>
        </p:blipFill>
        <p:spPr bwMode="auto">
          <a:xfrm>
            <a:off x="5851530" y="3587244"/>
            <a:ext cx="3782098" cy="25202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6917" y="1775506"/>
            <a:ext cx="6629400" cy="2387600"/>
          </a:xfrm>
        </p:spPr>
        <p:txBody>
          <a:bodyPr>
            <a:normAutofit/>
          </a:bodyPr>
          <a:lstStyle/>
          <a:p>
            <a:r>
              <a:rPr lang="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2000</a:t>
            </a: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жылғы </a:t>
            </a:r>
            <a:b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түлектер</a:t>
            </a:r>
            <a:endParaRPr lang="en-US" sz="8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692" y="188891"/>
            <a:ext cx="708342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түлек аяқтады</a:t>
            </a:r>
            <a:endParaRPr lang="en-US" sz="4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3503930" y="894715"/>
            <a:ext cx="2245360" cy="58394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l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Абишева Гулум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Абилова Арай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Аманжолова Асель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Алтаев Сайран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Баймаганбетова Н.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Боодон Гулжан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Даниярова Назгуль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Жамсаева Гульнара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Заитова Гульсум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Ержанова Айгуль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Есенаманова Б.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Қажмуратова Б.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Кылышбаева Жанар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Калабаева С.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Быссыбаева К.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Нурман Атыргуль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Пошанов Нуржан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Масшыева Алия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Салыкова Каракоз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Шасеева Махаббат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Алданыщ Алья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Айткожина Гульдана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Әміржан Алтынбек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Амирханов Кайрат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Байниязова Гулзат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Бахыт Нагашыбек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Бигазина Эльмира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Бестасов  Асан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Бесешева Гульнар</a:t>
            </a: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6096000" y="895350"/>
            <a:ext cx="2245360" cy="582549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30. Ескендирова Улпан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31. Жаркинбаев Кайрат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32. Жетписова Кымбат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33. Исаханов Серик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34. Камбар еркебұлан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35. Мендыбаев Нариман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36. Мендыбаев Тлеубай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37. Молдабаев ержан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38. Сарин Нариман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39. Муканова Самал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40. абденова алма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41. Ахатай аня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42. Аяат Иэрмаа.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43. Искаков Самат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44. Калиева Эльмира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45. Мухамадиева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46. Мустафина Ж.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47. Нуржанов Кадыр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48. Утепов Сагындык 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49. Сатыбалдиева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50. Турлыбаев азамат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51. Мужикбаев Н.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52. Шарипов Кайрат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l">
              <a:buNone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53. Шаймурдин Р.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l">
              <a:buAutoNum type="arabicPeriod"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Picture 3" descr="WhatsApp Image 2024-05-15 at 23.46.30"/>
          <p:cNvPicPr>
            <a:picLocks noChangeAspect="1"/>
          </p:cNvPicPr>
          <p:nvPr/>
        </p:nvPicPr>
        <p:blipFill>
          <a:blip r:embed="rId1"/>
          <a:srcRect l="17715" r="16139" b="17704"/>
          <a:stretch>
            <a:fillRect/>
          </a:stretch>
        </p:blipFill>
        <p:spPr>
          <a:xfrm>
            <a:off x="3715385" y="260350"/>
            <a:ext cx="4761230" cy="2736215"/>
          </a:xfrm>
          <a:prstGeom prst="rect">
            <a:avLst/>
          </a:prstGeom>
        </p:spPr>
      </p:pic>
      <p:pic>
        <p:nvPicPr>
          <p:cNvPr id="5" name="Picture 4" descr="WhatsApp Image 2024-05-15 at 23.46.32"/>
          <p:cNvPicPr>
            <a:picLocks noChangeAspect="1"/>
          </p:cNvPicPr>
          <p:nvPr/>
        </p:nvPicPr>
        <p:blipFill>
          <a:blip r:embed="rId2"/>
          <a:srcRect l="17686" r="15674" b="17215"/>
          <a:stretch>
            <a:fillRect/>
          </a:stretch>
        </p:blipFill>
        <p:spPr>
          <a:xfrm>
            <a:off x="5951855" y="3213735"/>
            <a:ext cx="4543425" cy="2607310"/>
          </a:xfrm>
          <a:prstGeom prst="rect">
            <a:avLst/>
          </a:prstGeom>
        </p:spPr>
      </p:pic>
      <p:pic>
        <p:nvPicPr>
          <p:cNvPr id="6" name="Picture 5" descr="WhatsApp Image 2024-05-15 at 23.46.32 (1)"/>
          <p:cNvPicPr>
            <a:picLocks noChangeAspect="1"/>
          </p:cNvPicPr>
          <p:nvPr/>
        </p:nvPicPr>
        <p:blipFill>
          <a:blip r:embed="rId3"/>
          <a:srcRect l="16285" t="5501" r="16785"/>
          <a:stretch>
            <a:fillRect/>
          </a:stretch>
        </p:blipFill>
        <p:spPr>
          <a:xfrm>
            <a:off x="1775460" y="3213735"/>
            <a:ext cx="3996055" cy="260731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Picture 11" descr="WhatsApp Image 2024-05-15 at 23.46.35"/>
          <p:cNvPicPr>
            <a:picLocks noChangeAspect="1"/>
          </p:cNvPicPr>
          <p:nvPr/>
        </p:nvPicPr>
        <p:blipFill>
          <a:blip r:embed="rId1"/>
          <a:srcRect l="15354" t="3413" r="16139" b="2812"/>
          <a:stretch>
            <a:fillRect/>
          </a:stretch>
        </p:blipFill>
        <p:spPr>
          <a:xfrm>
            <a:off x="1775460" y="188595"/>
            <a:ext cx="5456555" cy="3449955"/>
          </a:xfrm>
          <a:prstGeom prst="rect">
            <a:avLst/>
          </a:prstGeom>
        </p:spPr>
      </p:pic>
      <p:pic>
        <p:nvPicPr>
          <p:cNvPr id="11" name="Picture 10" descr="WhatsApp Image 2024-05-15 at 23.46.34 (1)"/>
          <p:cNvPicPr>
            <a:picLocks noChangeAspect="1"/>
          </p:cNvPicPr>
          <p:nvPr/>
        </p:nvPicPr>
        <p:blipFill>
          <a:blip r:embed="rId2"/>
          <a:srcRect l="16535" r="17313"/>
          <a:stretch>
            <a:fillRect/>
          </a:stretch>
        </p:blipFill>
        <p:spPr>
          <a:xfrm>
            <a:off x="5735955" y="3644900"/>
            <a:ext cx="4288790" cy="29946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Picture 9" descr="WhatsApp Image 2024-05-15 at 23.46.34"/>
          <p:cNvPicPr>
            <a:picLocks noChangeAspect="1"/>
          </p:cNvPicPr>
          <p:nvPr/>
        </p:nvPicPr>
        <p:blipFill>
          <a:blip r:embed="rId1"/>
          <a:srcRect l="18146" r="18861"/>
          <a:stretch>
            <a:fillRect/>
          </a:stretch>
        </p:blipFill>
        <p:spPr>
          <a:xfrm>
            <a:off x="1991360" y="260350"/>
            <a:ext cx="3660775" cy="2684145"/>
          </a:xfrm>
          <a:prstGeom prst="rect">
            <a:avLst/>
          </a:prstGeom>
        </p:spPr>
      </p:pic>
      <p:pic>
        <p:nvPicPr>
          <p:cNvPr id="9" name="Picture 8" descr="WhatsApp Image 2024-05-15 at 23.46.33 (1)"/>
          <p:cNvPicPr>
            <a:picLocks noChangeAspect="1"/>
          </p:cNvPicPr>
          <p:nvPr/>
        </p:nvPicPr>
        <p:blipFill>
          <a:blip r:embed="rId2"/>
          <a:srcRect l="18118" r="17313"/>
          <a:stretch>
            <a:fillRect/>
          </a:stretch>
        </p:blipFill>
        <p:spPr>
          <a:xfrm>
            <a:off x="5880100" y="260350"/>
            <a:ext cx="3747770" cy="2680970"/>
          </a:xfrm>
          <a:prstGeom prst="rect">
            <a:avLst/>
          </a:prstGeom>
        </p:spPr>
      </p:pic>
      <p:pic>
        <p:nvPicPr>
          <p:cNvPr id="7" name="Picture 6" descr="WhatsApp Image 2024-05-15 at 23.46.32 (2)"/>
          <p:cNvPicPr>
            <a:picLocks noChangeAspect="1"/>
          </p:cNvPicPr>
          <p:nvPr/>
        </p:nvPicPr>
        <p:blipFill>
          <a:blip r:embed="rId3"/>
          <a:srcRect l="20688" t="12469" r="20257"/>
          <a:stretch>
            <a:fillRect/>
          </a:stretch>
        </p:blipFill>
        <p:spPr>
          <a:xfrm>
            <a:off x="1991360" y="3087370"/>
            <a:ext cx="3740785" cy="2542540"/>
          </a:xfrm>
          <a:prstGeom prst="rect">
            <a:avLst/>
          </a:prstGeom>
        </p:spPr>
      </p:pic>
      <p:pic>
        <p:nvPicPr>
          <p:cNvPr id="8" name="Picture 7" descr="WhatsApp Image 2024-05-15 at 23.46.33"/>
          <p:cNvPicPr>
            <a:picLocks noChangeAspect="1"/>
          </p:cNvPicPr>
          <p:nvPr/>
        </p:nvPicPr>
        <p:blipFill>
          <a:blip r:embed="rId4"/>
          <a:srcRect l="15750" r="16528"/>
          <a:stretch>
            <a:fillRect/>
          </a:stretch>
        </p:blipFill>
        <p:spPr>
          <a:xfrm>
            <a:off x="5906770" y="3087370"/>
            <a:ext cx="3735070" cy="254698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6917" y="1775506"/>
            <a:ext cx="6629400" cy="2387600"/>
          </a:xfrm>
        </p:spPr>
        <p:txBody>
          <a:bodyPr>
            <a:normAutofit/>
          </a:bodyPr>
          <a:lstStyle/>
          <a:p>
            <a:r>
              <a:rPr lang="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2001</a:t>
            </a: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жылғы </a:t>
            </a:r>
            <a:b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түлектер</a:t>
            </a:r>
            <a:endParaRPr lang="en-US" sz="8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692" y="188891"/>
            <a:ext cx="708342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2001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түлек аяқтады</a:t>
            </a:r>
            <a:endParaRPr lang="en-US" sz="4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5796" y="909622"/>
            <a:ext cx="2218690" cy="5908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“А”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Абдрашова Салтанат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Аяпов Бауржан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Аяпов Бейбит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Айзаков Арман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Алькибаев Амангелди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Аусилова Амина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Бабасова Ботагоз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Байжиенов Нурлан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Дахаан Марина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Дйсембаев Жаслан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Дюсенбин Айтпай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Жаркинбаева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Жанабергенов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Залелов Аскар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Какенова Айнель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Кожебаев Жумабек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Молдахметов Жаслан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Мустафин 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Мукушева 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Нуралина Куралай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Сыздыков азамат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Сатымгалиева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Токушева Мадина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Усипова Бибигуль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Усипова Нургуль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Файзурахманова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4885690" y="894080"/>
            <a:ext cx="2094230" cy="582676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“Б”</a:t>
            </a:r>
            <a:endParaRPr lang="en-US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Ажигулов Ильяс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Альмагамбетова Ж.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Азмаганова Ж.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Барыкбаева С.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Баязитов Нурхан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Баязитова Назира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Беккужанова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Бибекова Самал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Бузаубасова Ш.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Ешкеева Баян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Гельманов Арман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Жаксыбаева Асем.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Жумахан Жанар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Жумахан Манар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Жунусова М.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Калиакпорова Н.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Калипенова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Камбарова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Кенжалина М.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Кожахметова Ж.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Көгедай Меруберден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Кудайбергенов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Мусин Асхат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Смагулов Едил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Такавинова Арай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Токатаева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Турсунова Гульназ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Тыржанов Р.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Шумеков А.</a:t>
            </a: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7392035" y="895350"/>
            <a:ext cx="2245360" cy="58254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“В”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Бекбаев Абай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Карбузова Альфия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Жаркынбаева Д.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Аманов Рустем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Абдрахманов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Бабаев Марлен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Бекишева Галия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Есенгалиева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Еламанов Мейрамбек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Жакупова Бахыт.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Жетписбаева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Жахина Асель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Зейнуллина Алия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Итжанова Самал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Идиятов Данияр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Каримова Айна.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Кажикенов Архат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Кулжанбеков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Мейрамова Асем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Омарова Ботагоз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Сарбасова Динара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Султанқажы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Туякова Алтын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Тастембеков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Төрениязов У.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Хабибуллина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6917" y="1775506"/>
            <a:ext cx="6629400" cy="2387600"/>
          </a:xfrm>
        </p:spPr>
        <p:txBody>
          <a:bodyPr>
            <a:normAutofit/>
          </a:bodyPr>
          <a:lstStyle/>
          <a:p>
            <a:r>
              <a:rPr lang="en-US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200</a:t>
            </a:r>
            <a:r>
              <a:rPr lang="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</a:t>
            </a: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жылғы </a:t>
            </a:r>
            <a:b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түлектер</a:t>
            </a:r>
            <a:endParaRPr lang="en-US" sz="8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692" y="188891"/>
            <a:ext cx="708342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2002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40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түлек аяқтады</a:t>
            </a:r>
            <a:endParaRPr lang="en-US" sz="4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5685" y="979805"/>
            <a:ext cx="2076450" cy="425767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“А”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Альмерденов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Ашимов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Даушова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Жанхан Н.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Искаков И.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Жунус Рахат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Конырат Н.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Кішкентаева Г.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Мырзаханов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Нургалиев Р.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Самяйова Р.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Сашымгалиева Н.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Турсунов Аслан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Шокаев Қайрат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Утеева Жанар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Хамзина Асель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Омарова З.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Исмагулов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5880100" y="980440"/>
            <a:ext cx="2094230" cy="582676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“Б”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Абишева Самал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Аметхан Бақытбек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Бекмагамбетова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Есенова Маржан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Исаханов Даурен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Канафин Канат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Кошегулова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Кожина Балажан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Кусаинов Р.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Кудабаев Қ.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Мусаинов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Мустафин Б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Мухамедгалиева Л.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Мустафин Н.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Нурабаев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Нурушева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Рахимова Л.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Тілеукенова Г.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Бикина Динара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Салиыков А.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Фазылова Индира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Фазылова Ильмира</a:t>
            </a: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36917" y="1775506"/>
            <a:ext cx="6629400" cy="2387600"/>
          </a:xfrm>
        </p:spPr>
        <p:txBody>
          <a:bodyPr>
            <a:normAutofit/>
          </a:bodyPr>
          <a:lstStyle/>
          <a:p>
            <a:r>
              <a:rPr lang="en-US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200</a:t>
            </a:r>
            <a:r>
              <a:rPr lang="" alt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3</a:t>
            </a: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жылғы </a:t>
            </a:r>
            <a:br>
              <a:rPr lang="en-US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түлектер</a:t>
            </a:r>
            <a:endParaRPr lang="en-US" sz="8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51692" y="188891"/>
            <a:ext cx="7083425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2003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жылы</a:t>
            </a:r>
            <a:r>
              <a:rPr lang="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sz="4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түлек аяқтады</a:t>
            </a:r>
            <a:endParaRPr lang="en-US" sz="4000" b="1" i="1" dirty="0" smtClean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03996" y="909622"/>
            <a:ext cx="2076450" cy="50463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“А”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Абишева Венера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Азенова Самал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Айткулов Ержан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Амрин Ерлан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Беккужина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Даирова Ажар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Ережепова Ризагуль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Ибраев Ерлан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Калина Ляйла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Карабаева Салтанат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Кушекбаева Асель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Мартаев Т.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Мейрамова Айнур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 Азамат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Омарова Раушан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Оразалина Д.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Сабирова Айнур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Саберлинова Д.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Сембаев Руслан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Рамазанов Аслан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Хасенов Ануар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Темертасова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2"/>
          <p:cNvSpPr txBox="1"/>
          <p:nvPr/>
        </p:nvSpPr>
        <p:spPr>
          <a:xfrm>
            <a:off x="3863975" y="910590"/>
            <a:ext cx="2094230" cy="582676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Амрина Әсем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Әділов Ербол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Ашимова Айнаш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Залелова Динара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Когедай Ақмарал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Кайридденова Б.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Калабаева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Калел Алмагүл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Капаров Дулат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Капезов Махамбет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Капезов Рысбек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Кинаят Күмісжан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Конкаева Ажар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Косшыгулов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Мухамадиев Мади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Мухамедьяров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Мырзахметов М.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Нуртазин Сабит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Оспанова Айнур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Чекушева Диана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Сакулова Гулдана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Досымова Гулж.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5958205" y="895350"/>
            <a:ext cx="2245360" cy="582549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Беккужанов К.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Даиров балташ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Дауит Айнур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Жанайдаров С.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Жармуханбетова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Ибраева Индира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Исбулатов М.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Кивадат Ляззат 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Капезов Адлет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Кусаинова К.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Кажимов Саят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Калиев Темірбек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Мукушева Айнаш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Мусин Бахтияр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Омиржанов Е.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Сейдалина Зейнегуль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Хамитова Динара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Шабанова Алма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Шаканова Гульдана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8125460" y="895350"/>
            <a:ext cx="2421255" cy="5895340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Түлектер  тізімі: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“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Алтынбекова 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Алданыш Бердіхан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Байбусинова Ш.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Баймаканова Алма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Баймаканова Айнаш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Бигалиева Жанар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Жапар Казна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Закирьянов 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Куанбай Жібек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Кенжебаева Мариям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Махамбетова Ж.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Оразова Ақбота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Сугумкина Айгуль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Сыздыкова Алтын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alt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Солтаншарип А.</a:t>
            </a:r>
            <a:endParaRPr lang="en-US" alt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>
              <a:buNone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endParaRPr lang="en-US" alt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hatsApp Image 2024-05-14 at 06.42.57"/>
          <p:cNvPicPr>
            <a:picLocks noChangeAspect="1"/>
          </p:cNvPicPr>
          <p:nvPr/>
        </p:nvPicPr>
        <p:blipFill>
          <a:blip r:embed="rId1"/>
          <a:srcRect l="4864"/>
          <a:stretch>
            <a:fillRect/>
          </a:stretch>
        </p:blipFill>
        <p:spPr>
          <a:xfrm rot="16200000">
            <a:off x="3500755" y="-600710"/>
            <a:ext cx="5095240" cy="782574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WhatsApp Image 2024-05-14 at 06.42.57 (2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240" y="309880"/>
            <a:ext cx="4158615" cy="3119120"/>
          </a:xfrm>
          <a:prstGeom prst="rect">
            <a:avLst/>
          </a:prstGeom>
        </p:spPr>
      </p:pic>
      <p:pic>
        <p:nvPicPr>
          <p:cNvPr id="6" name="Picture 5" descr="WhatsApp Image 2024-05-14 at 06.42.57 (1)"/>
          <p:cNvPicPr>
            <a:picLocks noChangeAspect="1"/>
          </p:cNvPicPr>
          <p:nvPr/>
        </p:nvPicPr>
        <p:blipFill>
          <a:blip r:embed="rId2"/>
          <a:srcRect t="10227"/>
          <a:stretch>
            <a:fillRect/>
          </a:stretch>
        </p:blipFill>
        <p:spPr>
          <a:xfrm>
            <a:off x="6344920" y="309880"/>
            <a:ext cx="4213225" cy="3138170"/>
          </a:xfrm>
          <a:prstGeom prst="rect">
            <a:avLst/>
          </a:prstGeom>
        </p:spPr>
      </p:pic>
      <p:pic>
        <p:nvPicPr>
          <p:cNvPr id="2" name="Picture 1" descr="WhatsApp Image 2024-05-14 at 06.42.5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3240" y="3480435"/>
            <a:ext cx="4184650" cy="3138805"/>
          </a:xfrm>
          <a:prstGeom prst="rect">
            <a:avLst/>
          </a:prstGeom>
        </p:spPr>
      </p:pic>
      <p:pic>
        <p:nvPicPr>
          <p:cNvPr id="10" name="Picture 9" descr="WhatsApp Image 2024-05-14 at 06.42.56 (1)"/>
          <p:cNvPicPr>
            <a:picLocks noChangeAspect="1"/>
          </p:cNvPicPr>
          <p:nvPr/>
        </p:nvPicPr>
        <p:blipFill>
          <a:blip r:embed="rId4"/>
          <a:srcRect l="13201" r="14386" b="7900"/>
          <a:stretch>
            <a:fillRect/>
          </a:stretch>
        </p:blipFill>
        <p:spPr>
          <a:xfrm>
            <a:off x="6344920" y="3480435"/>
            <a:ext cx="4215130" cy="301244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14 at 06.42.56 (2)"/>
          <p:cNvPicPr>
            <a:picLocks noChangeAspect="1"/>
          </p:cNvPicPr>
          <p:nvPr/>
        </p:nvPicPr>
        <p:blipFill>
          <a:blip r:embed="rId1"/>
          <a:srcRect l="6213" t="13250" r="18198"/>
          <a:stretch>
            <a:fillRect/>
          </a:stretch>
        </p:blipFill>
        <p:spPr>
          <a:xfrm rot="16200000">
            <a:off x="3528060" y="-412115"/>
            <a:ext cx="4982210" cy="762317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14 at 18.32.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0" y="400050"/>
            <a:ext cx="9144000" cy="60579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Picture 10" descr="WhatsApp Image 2024-05-14 at 17.27.27"/>
          <p:cNvPicPr>
            <a:picLocks noChangeAspect="1"/>
          </p:cNvPicPr>
          <p:nvPr/>
        </p:nvPicPr>
        <p:blipFill>
          <a:blip r:embed="rId1"/>
          <a:srcRect l="5882" t="5763" r="9594" b="6379"/>
          <a:stretch>
            <a:fillRect/>
          </a:stretch>
        </p:blipFill>
        <p:spPr>
          <a:xfrm rot="16200000">
            <a:off x="2397760" y="-351274"/>
            <a:ext cx="3169920" cy="4393049"/>
          </a:xfrm>
          <a:prstGeom prst="rect">
            <a:avLst/>
          </a:prstGeom>
        </p:spPr>
      </p:pic>
      <p:pic>
        <p:nvPicPr>
          <p:cNvPr id="10" name="Picture 9" descr="WhatsApp Image 2024-05-14 at 17.27.26 (2)"/>
          <p:cNvPicPr>
            <a:picLocks noChangeAspect="1"/>
          </p:cNvPicPr>
          <p:nvPr/>
        </p:nvPicPr>
        <p:blipFill>
          <a:blip r:embed="rId2"/>
          <a:srcRect l="11864" r="11498" b="16656"/>
          <a:stretch>
            <a:fillRect/>
          </a:stretch>
        </p:blipFill>
        <p:spPr>
          <a:xfrm rot="16200000">
            <a:off x="6456045" y="2924810"/>
            <a:ext cx="2880598" cy="41770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Picture 8" descr="WhatsApp Image 2024-05-14 at 17.27.26 (1)"/>
          <p:cNvPicPr>
            <a:picLocks noChangeAspect="1"/>
          </p:cNvPicPr>
          <p:nvPr/>
        </p:nvPicPr>
        <p:blipFill>
          <a:blip r:embed="rId1"/>
          <a:srcRect l="8906" t="8931" r="13855" b="3454"/>
          <a:stretch>
            <a:fillRect/>
          </a:stretch>
        </p:blipFill>
        <p:spPr>
          <a:xfrm rot="16200000">
            <a:off x="2278380" y="-215940"/>
            <a:ext cx="2809240" cy="4248190"/>
          </a:xfrm>
          <a:prstGeom prst="rect">
            <a:avLst/>
          </a:prstGeom>
        </p:spPr>
      </p:pic>
      <p:pic>
        <p:nvPicPr>
          <p:cNvPr id="8" name="Picture 7" descr="WhatsApp Image 2024-05-14 at 17.27.26"/>
          <p:cNvPicPr>
            <a:picLocks noChangeAspect="1"/>
          </p:cNvPicPr>
          <p:nvPr/>
        </p:nvPicPr>
        <p:blipFill>
          <a:blip r:embed="rId2"/>
          <a:srcRect l="17610" r="9591" b="6623"/>
          <a:stretch>
            <a:fillRect/>
          </a:stretch>
        </p:blipFill>
        <p:spPr>
          <a:xfrm rot="16200000">
            <a:off x="2441575" y="2618740"/>
            <a:ext cx="2484120" cy="4248150"/>
          </a:xfrm>
          <a:prstGeom prst="rect">
            <a:avLst/>
          </a:prstGeom>
        </p:spPr>
      </p:pic>
      <p:pic>
        <p:nvPicPr>
          <p:cNvPr id="7" name="Picture 6" descr="WhatsApp Image 2024-05-14 at 17.27.25 (2)"/>
          <p:cNvPicPr>
            <a:picLocks noChangeAspect="1"/>
          </p:cNvPicPr>
          <p:nvPr/>
        </p:nvPicPr>
        <p:blipFill>
          <a:blip r:embed="rId3"/>
          <a:srcRect l="8287" r="13023"/>
          <a:stretch>
            <a:fillRect/>
          </a:stretch>
        </p:blipFill>
        <p:spPr>
          <a:xfrm rot="16200000">
            <a:off x="6955155" y="2641600"/>
            <a:ext cx="2473325" cy="4191635"/>
          </a:xfrm>
          <a:prstGeom prst="rect">
            <a:avLst/>
          </a:prstGeom>
        </p:spPr>
      </p:pic>
      <p:pic>
        <p:nvPicPr>
          <p:cNvPr id="6" name="Picture 5" descr="WhatsApp Image 2024-05-14 at 17.27.25 (1)"/>
          <p:cNvPicPr>
            <a:picLocks noChangeAspect="1"/>
          </p:cNvPicPr>
          <p:nvPr/>
        </p:nvPicPr>
        <p:blipFill>
          <a:blip r:embed="rId4"/>
          <a:srcRect l="16000" t="8078" r="14000" b="16553"/>
          <a:stretch>
            <a:fillRect/>
          </a:stretch>
        </p:blipFill>
        <p:spPr>
          <a:xfrm rot="16200000">
            <a:off x="6788150" y="-187325"/>
            <a:ext cx="2809240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Picture 4" descr="WhatsApp Image 2024-05-14 at 17.27.25"/>
          <p:cNvPicPr>
            <a:picLocks noChangeAspect="1"/>
          </p:cNvPicPr>
          <p:nvPr/>
        </p:nvPicPr>
        <p:blipFill>
          <a:blip r:embed="rId1"/>
          <a:srcRect l="9000" t="4187" r="12593" b="6560"/>
          <a:stretch>
            <a:fillRect/>
          </a:stretch>
        </p:blipFill>
        <p:spPr>
          <a:xfrm rot="16200000">
            <a:off x="4316095" y="-696595"/>
            <a:ext cx="3137535" cy="4762500"/>
          </a:xfrm>
          <a:prstGeom prst="rect">
            <a:avLst/>
          </a:prstGeom>
        </p:spPr>
      </p:pic>
      <p:pic>
        <p:nvPicPr>
          <p:cNvPr id="4" name="Picture 3" descr="WhatsApp Image 2024-05-14 at 17.27.24"/>
          <p:cNvPicPr>
            <a:picLocks noChangeAspect="1"/>
          </p:cNvPicPr>
          <p:nvPr/>
        </p:nvPicPr>
        <p:blipFill>
          <a:blip r:embed="rId2"/>
          <a:srcRect t="9673" r="11874"/>
          <a:stretch>
            <a:fillRect/>
          </a:stretch>
        </p:blipFill>
        <p:spPr>
          <a:xfrm rot="16200000">
            <a:off x="4185920" y="1886109"/>
            <a:ext cx="3397885" cy="619490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" name="Picture 11" descr="WhatsApp Image 2024-05-14 at 17.27.27 (1)"/>
          <p:cNvPicPr>
            <a:picLocks noChangeAspect="1"/>
          </p:cNvPicPr>
          <p:nvPr/>
        </p:nvPicPr>
        <p:blipFill>
          <a:blip r:embed="rId1"/>
          <a:srcRect l="4801" t="2755" r="5593" b="2743"/>
          <a:stretch>
            <a:fillRect/>
          </a:stretch>
        </p:blipFill>
        <p:spPr>
          <a:xfrm rot="16200000">
            <a:off x="2419350" y="-342265"/>
            <a:ext cx="2963545" cy="4168140"/>
          </a:xfrm>
          <a:prstGeom prst="rect">
            <a:avLst/>
          </a:prstGeom>
        </p:spPr>
      </p:pic>
      <p:pic>
        <p:nvPicPr>
          <p:cNvPr id="13" name="Picture 12" descr="WhatsApp Image 2024-05-14 at 17.27.27 (2)"/>
          <p:cNvPicPr>
            <a:picLocks noChangeAspect="1"/>
          </p:cNvPicPr>
          <p:nvPr/>
        </p:nvPicPr>
        <p:blipFill>
          <a:blip r:embed="rId2"/>
          <a:srcRect l="10402" t="4196" r="9795" b="4450"/>
          <a:stretch>
            <a:fillRect/>
          </a:stretch>
        </p:blipFill>
        <p:spPr>
          <a:xfrm rot="16200000">
            <a:off x="6220460" y="2511425"/>
            <a:ext cx="3209290" cy="489902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:\Users\Админ\Downloads\WhatsApp Image 2024-05-20 at 12.50.54 (1).jpeg"/>
          <p:cNvPicPr>
            <a:picLocks noChangeAspect="1" noChangeArrowheads="1"/>
          </p:cNvPicPr>
          <p:nvPr/>
        </p:nvPicPr>
        <p:blipFill>
          <a:blip r:embed="rId1" cstate="print"/>
          <a:srcRect t="18107" r="2751" b="31100"/>
          <a:stretch>
            <a:fillRect/>
          </a:stretch>
        </p:blipFill>
        <p:spPr bwMode="auto">
          <a:xfrm>
            <a:off x="3236595" y="1167765"/>
            <a:ext cx="6253480" cy="43548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14 at 18.32.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9550" y="1016635"/>
            <a:ext cx="6576695" cy="43573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14 at 06.42.56 (2)"/>
          <p:cNvPicPr>
            <a:picLocks noChangeAspect="1"/>
          </p:cNvPicPr>
          <p:nvPr/>
        </p:nvPicPr>
        <p:blipFill>
          <a:blip r:embed="rId1"/>
          <a:srcRect l="6213" t="13250" r="18198"/>
          <a:stretch>
            <a:fillRect/>
          </a:stretch>
        </p:blipFill>
        <p:spPr>
          <a:xfrm rot="16200000">
            <a:off x="4494530" y="429895"/>
            <a:ext cx="3698875" cy="565975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hatsApp Image 2024-05-14 at 18.32.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7410" y="1515110"/>
            <a:ext cx="5760085" cy="3816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7E48"/>
      </a:accent1>
      <a:accent2>
        <a:srgbClr val="FFC000"/>
      </a:accent2>
      <a:accent3>
        <a:srgbClr val="A5A5A5"/>
      </a:accent3>
      <a:accent4>
        <a:srgbClr val="BF5A6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6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7E48"/>
      </a:accent1>
      <a:accent2>
        <a:srgbClr val="FFC000"/>
      </a:accent2>
      <a:accent3>
        <a:srgbClr val="A5A5A5"/>
      </a:accent3>
      <a:accent4>
        <a:srgbClr val="BF5A63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5462</Words>
  <Application>WPS Presentation</Application>
  <PresentationFormat>Widescreen</PresentationFormat>
  <Paragraphs>401</Paragraphs>
  <Slides>30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30</vt:i4>
      </vt:variant>
    </vt:vector>
  </HeadingPairs>
  <TitlesOfParts>
    <vt:vector size="45" baseType="lpstr">
      <vt:lpstr>Arial</vt:lpstr>
      <vt:lpstr>SimSun</vt:lpstr>
      <vt:lpstr>Wingdings</vt:lpstr>
      <vt:lpstr>Seravek</vt:lpstr>
      <vt:lpstr>Yu Gothic UI</vt:lpstr>
      <vt:lpstr>华文新魏</vt:lpstr>
      <vt:lpstr>Microsoft YaHei</vt:lpstr>
      <vt:lpstr>inpin heiti</vt:lpstr>
      <vt:lpstr>Calibri</vt:lpstr>
      <vt:lpstr>Arial Unicode MS</vt:lpstr>
      <vt:lpstr>Calibri Light</vt:lpstr>
      <vt:lpstr>等线</vt:lpstr>
      <vt:lpstr>Times New Roman</vt:lpstr>
      <vt:lpstr>Office Theme</vt:lpstr>
      <vt:lpstr>1_Office Theme</vt:lpstr>
      <vt:lpstr>NAME OF PRESENTATION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1999 жылғы  түлектер</vt:lpstr>
      <vt:lpstr>PowerPoint 演示文稿</vt:lpstr>
      <vt:lpstr>PowerPoint 演示文稿</vt:lpstr>
      <vt:lpstr>PowerPoint 演示文稿</vt:lpstr>
      <vt:lpstr>PowerPoint 演示文稿</vt:lpstr>
      <vt:lpstr>1999 жылғы  түлектер</vt:lpstr>
      <vt:lpstr>PowerPoint 演示文稿</vt:lpstr>
      <vt:lpstr>2001 жылғы  түлектер</vt:lpstr>
      <vt:lpstr>PowerPoint 演示文稿</vt:lpstr>
      <vt:lpstr>2001 жылғы  түлектер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Айдана Сагатай</cp:lastModifiedBy>
  <cp:revision>3</cp:revision>
  <dcterms:created xsi:type="dcterms:W3CDTF">2023-07-14T15:40:00Z</dcterms:created>
  <dcterms:modified xsi:type="dcterms:W3CDTF">2024-05-22T03:19:25Z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439D7716029F43B6B303511609187749_12</vt:lpwstr>
  </property>
  <property fmtid="{D5CDD505-2E9C-101B-9397-08002B2CF9AE}" pid="3" name="KSOProductBuildVer">
    <vt:lpwstr>1033-12.2.0.16731</vt:lpwstr>
  </property>
</Properties>
</file>