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68" r:id="rId19"/>
  </p:sldIdLst>
  <p:sldSz cx="18288000" cy="10287000"/>
  <p:notesSz cx="6858000" cy="9144000"/>
  <p:embeddedFontLst>
    <p:embeddedFont>
      <p:font typeface="Times New Roman Bold" charset="0"/>
      <p:regular r:id="rId20"/>
    </p:embeddedFont>
    <p:embeddedFont>
      <p:font typeface="Calibri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-71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00530" y="1571600"/>
            <a:ext cx="8968671" cy="6381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/>
            <a:r>
              <a:rPr lang="kk-KZ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1989-</a:t>
            </a:r>
            <a:r>
              <a:rPr lang="en-US" sz="13823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1990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жылғы</a:t>
            </a:r>
            <a:r>
              <a:rPr lang="en-US" sz="13823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 </a:t>
            </a:r>
            <a:r>
              <a:rPr lang="en-US" sz="13823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 Bold"/>
              </a:rPr>
              <a:t>түлектер</a:t>
            </a:r>
            <a:endParaRPr lang="en-US" sz="13823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49015" y="54885"/>
            <a:ext cx="13743126" cy="1187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55"/>
              </a:lnSpc>
            </a:pP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1990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- 92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түлек</a:t>
            </a:r>
            <a:r>
              <a:rPr lang="en-US" sz="7182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182" b="1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аяқтады</a:t>
            </a:r>
            <a:endParaRPr lang="en-US" sz="7182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87016" y="1183060"/>
            <a:ext cx="4898627" cy="38164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: 11 “А”</a:t>
            </a: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1.Аманжолыва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Алия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Мухабетына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2.Айтымбетова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Райгуль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Коклаевна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3.Габбасова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Галия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Тілеугабылович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4.Есекеева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Анаргуль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Серикова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5.Ескендирова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Айнагуль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Умегенывна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6.Ергалиева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Гульжан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Турсынович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7.Жанахметова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Динара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Темешович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8.Магзулов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Омирзак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Жолболдыулы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9.Мурзагулов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Нуржан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Даулыбаевич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10.Рахметов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Кайреельды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Мырзагалиевич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11.Сарсенбаев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Бағдат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Есентаевич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12.Туленбаева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Айжан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Базарбаевна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13.Шагирова</a:t>
            </a:r>
          </a:p>
          <a:p>
            <a:pPr algn="l"/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14.Шайжанов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Каиржан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Шарниевич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535488" y="1255068"/>
            <a:ext cx="4032448" cy="65787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59"/>
              </a:lnSpc>
            </a:pP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: 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11"Б”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Амржанова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Зауре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Кайратовна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2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Ахметжанова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Гульжан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Амангельдиева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3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Амиржанов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Канатбек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Ботиевич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4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Абдульманова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Кабдулмажитовна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5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Валиева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Махаббат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Айтколиевна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6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Макишев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Аскар 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Корганбекович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7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Коканов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Габит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Кайруллович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8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Карабеков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Ерлан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Жанатлекович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9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Кажгалиев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Берик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Альмухамбетович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10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Казыкенова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Кунсулу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Жумабаевна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11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Касымова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Кенесовна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12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Торениязов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Махсет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Сапарович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13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Шокаева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Бахыт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Кабдрашитовна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14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Магауиена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Шуга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Койшыбаевна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15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Галиакберова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Алия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Набиулловна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16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Беилова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Сайран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Кадарбаевна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>
              <a:lnSpc>
                <a:spcPts val="2659"/>
              </a:lnSpc>
            </a:pP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17 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Мусина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Са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ғила Баймырзақызы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pPr algn="ctr">
              <a:lnSpc>
                <a:spcPts val="2659"/>
              </a:lnSpc>
            </a:pPr>
            <a:endParaRPr lang="en-US" sz="1899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783960" y="1255068"/>
            <a:ext cx="4176464" cy="7585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Түлектер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тізімі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11"В”</a:t>
            </a: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1.Алпысова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Жадра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Темирбекович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2.Амиржанов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Абжан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Тайконовна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3.Айткулова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Раушан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Тулегеновна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4.Баскалиев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Бауыржан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Еулинанбековна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5.Батыргажин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Жанна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Болатовна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6.Бекжасова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Толқын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Кайржановна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7.Бркенова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Назгүл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Есимбековна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8.Ескендирова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Алия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Наурызбаевна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9.Ескендирова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Думан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Ерсайновна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10.Жахина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Рауза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Еркиновна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11.Касенова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Акжаркын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12.Каримова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Бакытгуль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Ерденович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13.Карабеков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Кажыгулы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Жанатлекович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14.Мажгулова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Тойдан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Кубашевна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15.Магжанова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Гульбазар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Ашкеновна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16.Нашарбаева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Нургул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Ораковна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17.Рахимова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Жанылдык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Бирлесбаева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18.Сарсеков 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Айнабек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Аульбекович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19.Сарсеков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Алмабек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Аульбекович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20.Сулейменова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Райгуль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Аухмановна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21.Такауев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Темирхан</a:t>
            </a:r>
            <a:r>
              <a:rPr lang="en-US" sz="16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Биттитаевич</a:t>
            </a:r>
            <a:endParaRPr lang="en-US" sz="16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320464" y="1255068"/>
            <a:ext cx="4598333" cy="6212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: 11"Г”</a:t>
            </a:r>
          </a:p>
          <a:p>
            <a:pPr algn="l">
              <a:lnSpc>
                <a:spcPts val="2659"/>
              </a:lnSpc>
            </a:pP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1)</a:t>
            </a:r>
            <a:r>
              <a:rPr lang="en-US" sz="1600" b="1" dirty="0" err="1" smtClean="0">
                <a:solidFill>
                  <a:srgbClr val="000000"/>
                </a:solidFill>
                <a:latin typeface="Times New Roman Bold"/>
              </a:rPr>
              <a:t>Аубакир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в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Берик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Жумабаевич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2)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Байтуганов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Анар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Шаринович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3)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Босканбаев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Жанар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Ережекович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4)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Борисенко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Валентина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Владимирович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5)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Сабзуллим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Гульнар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Сариковна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6)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Данемова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Замзегул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Нұрғаевка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7)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Кенжеманов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Мараж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Гиочаевич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8)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Кабдушев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Жибек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Конкаковна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9)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Кожанбетов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Салтанат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Каборашитовна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10)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Кужикаева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Марьзина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Гусмамовна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11)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Омаров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Санар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Мальгаждаровна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12)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Сагандыков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Мереке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Кенжебаевич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13)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Темирбеков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Ерик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Кенесович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14)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Тургомбаев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Жибек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Жумабаевна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15)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Шарипова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Айкагуль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Узбековна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16)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Шарипова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Нурсулу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Теміртаевна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  <a:p>
            <a:pPr algn="l">
              <a:lnSpc>
                <a:spcPts val="2659"/>
              </a:lnSpc>
            </a:pP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17)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Анапин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Даулет</a:t>
            </a:r>
            <a:r>
              <a:rPr lang="en-US" sz="1600" b="1" dirty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Times New Roman Bold"/>
              </a:rPr>
              <a:t>Комидоллович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5008" y="5071492"/>
            <a:ext cx="482352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 err="1" smtClean="0">
                <a:solidFill>
                  <a:srgbClr val="000000"/>
                </a:solidFill>
                <a:latin typeface="Times New Roman Bold"/>
              </a:rPr>
              <a:t>Түлектер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en-US" sz="1600" b="1" dirty="0" err="1" smtClean="0">
                <a:solidFill>
                  <a:srgbClr val="000000"/>
                </a:solidFill>
                <a:latin typeface="Times New Roman Bold"/>
              </a:rPr>
              <a:t>тізімі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: 11 “</a:t>
            </a:r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Д</a:t>
            </a:r>
            <a:r>
              <a:rPr lang="en-US" sz="1600" b="1" dirty="0" smtClean="0">
                <a:solidFill>
                  <a:srgbClr val="000000"/>
                </a:solidFill>
                <a:latin typeface="Times New Roman Bold"/>
              </a:rPr>
              <a:t>”</a:t>
            </a:r>
            <a:endParaRPr lang="kk-KZ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Анапин Даулет Комидоллаевич</a:t>
            </a:r>
          </a:p>
          <a:p>
            <a:r>
              <a:rPr lang="kk-KZ" sz="1600" b="1" dirty="0" smtClean="0">
                <a:solidFill>
                  <a:srgbClr val="000000"/>
                </a:solidFill>
                <a:latin typeface="Times New Roman Bold"/>
              </a:rPr>
              <a:t>Анапин Даурен Комидоллаевич</a:t>
            </a:r>
          </a:p>
          <a:p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Аманжолыва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Алия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Мухабетына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2.Айтымбетова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Райгуль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Коклаевна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3.Габбасова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Галия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Тілеугабылович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.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Есекеева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Анаргуль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Серикова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5.Ескендирова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АйнагульУмегенывна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6.Ергалиева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Гульжан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Турсынович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7.Жанахметова Динара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Темешович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8.Магзулов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Омирзак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Жолболдыулы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9.Мурзагулов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Нуржан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Даулыбаевич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10.Рахметов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Кайреельды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Мырзагалиевич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11.Сарсенбаев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Бағдат Есентаевич</a:t>
            </a:r>
            <a:endParaRPr lang="ru-RU" sz="1600" b="1" dirty="0" smtClean="0">
              <a:solidFill>
                <a:srgbClr val="000000"/>
              </a:solidFill>
              <a:latin typeface="Times New Roman Bold"/>
            </a:endParaRP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12.Туленбаева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Айжан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Базарбаевна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13.Шагирова</a:t>
            </a:r>
          </a:p>
          <a:p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14.Шайжанов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Каиржан</a:t>
            </a:r>
            <a:r>
              <a:rPr lang="ru-RU" sz="1600" b="1" dirty="0" smtClean="0">
                <a:solidFill>
                  <a:srgbClr val="000000"/>
                </a:solidFill>
                <a:latin typeface="Times New Roman Bold"/>
              </a:rPr>
              <a:t> </a:t>
            </a:r>
            <a:r>
              <a:rPr lang="ru-RU" sz="1600" b="1" dirty="0" err="1" smtClean="0">
                <a:solidFill>
                  <a:srgbClr val="000000"/>
                </a:solidFill>
                <a:latin typeface="Times New Roman Bold"/>
              </a:rPr>
              <a:t>Шарниевич</a:t>
            </a:r>
            <a:endParaRPr lang="en-US" sz="1600" b="1" dirty="0">
              <a:solidFill>
                <a:srgbClr val="000000"/>
              </a:solidFill>
              <a:latin typeface="Times New Roman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64728" y="509046"/>
            <a:ext cx="12358543" cy="9268908"/>
          </a:xfrm>
          <a:custGeom>
            <a:avLst/>
            <a:gdLst/>
            <a:ahLst/>
            <a:cxnLst/>
            <a:rect l="l" t="t" r="r" b="b"/>
            <a:pathLst>
              <a:path w="12358543" h="9268908">
                <a:moveTo>
                  <a:pt x="0" y="0"/>
                </a:moveTo>
                <a:lnTo>
                  <a:pt x="12358544" y="0"/>
                </a:lnTo>
                <a:lnTo>
                  <a:pt x="12358544" y="9268908"/>
                </a:lnTo>
                <a:lnTo>
                  <a:pt x="0" y="926890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345069" y="-1255075"/>
            <a:ext cx="9597862" cy="12797150"/>
          </a:xfrm>
          <a:custGeom>
            <a:avLst/>
            <a:gdLst/>
            <a:ahLst/>
            <a:cxnLst/>
            <a:rect l="l" t="t" r="r" b="b"/>
            <a:pathLst>
              <a:path w="9597862" h="12797150">
                <a:moveTo>
                  <a:pt x="0" y="0"/>
                </a:moveTo>
                <a:lnTo>
                  <a:pt x="9597862" y="0"/>
                </a:lnTo>
                <a:lnTo>
                  <a:pt x="9597862" y="12797150"/>
                </a:lnTo>
                <a:lnTo>
                  <a:pt x="0" y="1279715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400000">
            <a:off x="4335023" y="-1268470"/>
            <a:ext cx="9617955" cy="12823940"/>
          </a:xfrm>
          <a:custGeom>
            <a:avLst/>
            <a:gdLst/>
            <a:ahLst/>
            <a:cxnLst/>
            <a:rect l="l" t="t" r="r" b="b"/>
            <a:pathLst>
              <a:path w="9617955" h="12823940">
                <a:moveTo>
                  <a:pt x="0" y="0"/>
                </a:moveTo>
                <a:lnTo>
                  <a:pt x="9617954" y="0"/>
                </a:lnTo>
                <a:lnTo>
                  <a:pt x="9617954" y="12823940"/>
                </a:lnTo>
                <a:lnTo>
                  <a:pt x="0" y="1282394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01671" y="514350"/>
            <a:ext cx="6943725" cy="9258300"/>
          </a:xfrm>
          <a:custGeom>
            <a:avLst/>
            <a:gdLst/>
            <a:ahLst/>
            <a:cxnLst/>
            <a:rect l="l" t="t" r="r" b="b"/>
            <a:pathLst>
              <a:path w="6943725" h="9258300">
                <a:moveTo>
                  <a:pt x="0" y="0"/>
                </a:moveTo>
                <a:lnTo>
                  <a:pt x="6943725" y="0"/>
                </a:lnTo>
                <a:lnTo>
                  <a:pt x="6943725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593322" y="514350"/>
            <a:ext cx="6943725" cy="9258300"/>
          </a:xfrm>
          <a:custGeom>
            <a:avLst/>
            <a:gdLst/>
            <a:ahLst/>
            <a:cxnLst/>
            <a:rect l="l" t="t" r="r" b="b"/>
            <a:pathLst>
              <a:path w="6943725" h="9258300">
                <a:moveTo>
                  <a:pt x="0" y="0"/>
                </a:moveTo>
                <a:lnTo>
                  <a:pt x="6943725" y="0"/>
                </a:lnTo>
                <a:lnTo>
                  <a:pt x="6943725" y="9258300"/>
                </a:lnTo>
                <a:lnTo>
                  <a:pt x="0" y="925830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81344" y="1312812"/>
            <a:ext cx="14125312" cy="7945488"/>
          </a:xfrm>
          <a:custGeom>
            <a:avLst/>
            <a:gdLst/>
            <a:ahLst/>
            <a:cxnLst/>
            <a:rect l="l" t="t" r="r" b="b"/>
            <a:pathLst>
              <a:path w="14125312" h="7945488">
                <a:moveTo>
                  <a:pt x="0" y="0"/>
                </a:moveTo>
                <a:lnTo>
                  <a:pt x="14125312" y="0"/>
                </a:lnTo>
                <a:lnTo>
                  <a:pt x="14125312" y="7945488"/>
                </a:lnTo>
                <a:lnTo>
                  <a:pt x="0" y="794548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4060" y="674933"/>
            <a:ext cx="6058967" cy="8937134"/>
          </a:xfrm>
          <a:custGeom>
            <a:avLst/>
            <a:gdLst/>
            <a:ahLst/>
            <a:cxnLst/>
            <a:rect l="l" t="t" r="r" b="b"/>
            <a:pathLst>
              <a:path w="6058967" h="8937134">
                <a:moveTo>
                  <a:pt x="0" y="0"/>
                </a:moveTo>
                <a:lnTo>
                  <a:pt x="6058967" y="0"/>
                </a:lnTo>
                <a:lnTo>
                  <a:pt x="6058967" y="8937134"/>
                </a:lnTo>
                <a:lnTo>
                  <a:pt x="0" y="893713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b="-20525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11734" y="674933"/>
            <a:ext cx="6058967" cy="8937134"/>
          </a:xfrm>
          <a:custGeom>
            <a:avLst/>
            <a:gdLst/>
            <a:ahLst/>
            <a:cxnLst/>
            <a:rect l="l" t="t" r="r" b="b"/>
            <a:pathLst>
              <a:path w="6058967" h="8937134">
                <a:moveTo>
                  <a:pt x="0" y="0"/>
                </a:moveTo>
                <a:lnTo>
                  <a:pt x="6058968" y="0"/>
                </a:lnTo>
                <a:lnTo>
                  <a:pt x="6058968" y="8937134"/>
                </a:lnTo>
                <a:lnTo>
                  <a:pt x="0" y="893713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b="-20525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6908732" y="-1591397"/>
            <a:ext cx="4040720" cy="8748513"/>
          </a:xfrm>
          <a:custGeom>
            <a:avLst/>
            <a:gdLst/>
            <a:ahLst/>
            <a:cxnLst/>
            <a:rect l="l" t="t" r="r" b="b"/>
            <a:pathLst>
              <a:path w="4040720" h="8748513">
                <a:moveTo>
                  <a:pt x="0" y="0"/>
                </a:moveTo>
                <a:lnTo>
                  <a:pt x="4040719" y="0"/>
                </a:lnTo>
                <a:lnTo>
                  <a:pt x="4040719" y="8748514"/>
                </a:lnTo>
                <a:lnTo>
                  <a:pt x="0" y="874851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11634446" y="2888529"/>
            <a:ext cx="4025020" cy="8714522"/>
          </a:xfrm>
          <a:custGeom>
            <a:avLst/>
            <a:gdLst/>
            <a:ahLst/>
            <a:cxnLst/>
            <a:rect l="l" t="t" r="r" b="b"/>
            <a:pathLst>
              <a:path w="4025020" h="8714522">
                <a:moveTo>
                  <a:pt x="0" y="0"/>
                </a:moveTo>
                <a:lnTo>
                  <a:pt x="4025020" y="0"/>
                </a:lnTo>
                <a:lnTo>
                  <a:pt x="4025020" y="8714522"/>
                </a:lnTo>
                <a:lnTo>
                  <a:pt x="0" y="871452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5400000">
            <a:off x="2542325" y="2888529"/>
            <a:ext cx="4025020" cy="8714522"/>
          </a:xfrm>
          <a:custGeom>
            <a:avLst/>
            <a:gdLst/>
            <a:ahLst/>
            <a:cxnLst/>
            <a:rect l="l" t="t" r="r" b="b"/>
            <a:pathLst>
              <a:path w="4025020" h="8714522">
                <a:moveTo>
                  <a:pt x="0" y="0"/>
                </a:moveTo>
                <a:lnTo>
                  <a:pt x="4025020" y="0"/>
                </a:lnTo>
                <a:lnTo>
                  <a:pt x="4025020" y="8714522"/>
                </a:lnTo>
                <a:lnTo>
                  <a:pt x="0" y="871452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/>
            <a:stretch>
              <a:fillRect/>
            </a:stretch>
          </a:blipFill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24060" y="426051"/>
            <a:ext cx="6859438" cy="9434897"/>
          </a:xfrm>
          <a:custGeom>
            <a:avLst/>
            <a:gdLst/>
            <a:ahLst/>
            <a:cxnLst/>
            <a:rect l="l" t="t" r="r" b="b"/>
            <a:pathLst>
              <a:path w="6859438" h="9434897">
                <a:moveTo>
                  <a:pt x="0" y="0"/>
                </a:moveTo>
                <a:lnTo>
                  <a:pt x="6859439" y="0"/>
                </a:lnTo>
                <a:lnTo>
                  <a:pt x="6859439" y="9434898"/>
                </a:lnTo>
                <a:lnTo>
                  <a:pt x="0" y="943489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t="-6823" b="-22426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946015" y="426051"/>
            <a:ext cx="6421296" cy="9434897"/>
          </a:xfrm>
          <a:custGeom>
            <a:avLst/>
            <a:gdLst/>
            <a:ahLst/>
            <a:cxnLst/>
            <a:rect l="l" t="t" r="r" b="b"/>
            <a:pathLst>
              <a:path w="6421296" h="9434897">
                <a:moveTo>
                  <a:pt x="0" y="0"/>
                </a:moveTo>
                <a:lnTo>
                  <a:pt x="6421296" y="0"/>
                </a:lnTo>
                <a:lnTo>
                  <a:pt x="6421296" y="9434898"/>
                </a:lnTo>
                <a:lnTo>
                  <a:pt x="0" y="943489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b="-20993"/>
            </a:stretch>
          </a:blip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8C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471197" y="1708464"/>
            <a:ext cx="9586219" cy="6870073"/>
          </a:xfrm>
          <a:custGeom>
            <a:avLst/>
            <a:gdLst/>
            <a:ahLst/>
            <a:cxnLst/>
            <a:rect l="l" t="t" r="r" b="b"/>
            <a:pathLst>
              <a:path w="9586219" h="6870073">
                <a:moveTo>
                  <a:pt x="0" y="0"/>
                </a:moveTo>
                <a:lnTo>
                  <a:pt x="9586218" y="0"/>
                </a:lnTo>
                <a:lnTo>
                  <a:pt x="9586218" y="6870072"/>
                </a:lnTo>
                <a:lnTo>
                  <a:pt x="0" y="68700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/>
            <a:stretch>
              <a:fillRect r="-55163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486184" y="350391"/>
            <a:ext cx="6212861" cy="9586219"/>
          </a:xfrm>
          <a:custGeom>
            <a:avLst/>
            <a:gdLst/>
            <a:ahLst/>
            <a:cxnLst/>
            <a:rect l="l" t="t" r="r" b="b"/>
            <a:pathLst>
              <a:path w="6212861" h="9586219">
                <a:moveTo>
                  <a:pt x="0" y="0"/>
                </a:moveTo>
                <a:lnTo>
                  <a:pt x="6212861" y="0"/>
                </a:lnTo>
                <a:lnTo>
                  <a:pt x="6212861" y="9586218"/>
                </a:lnTo>
                <a:lnTo>
                  <a:pt x="0" y="958621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print"/>
            <a:stretch>
              <a:fillRect l="-965" r="-965" b="-17443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Nurzhmal\AppData\Local\Temp\Rar$DRa6388.38962\WhatsApp Image 2024-05-20 at 20.17.49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9064" y="547063"/>
            <a:ext cx="16849872" cy="91021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Nurzhmal\AppData\Local\Temp\Rar$DRa6388.38962\WhatsApp Image 2024-05-20 at 20.17.49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3160" y="679004"/>
            <a:ext cx="15049672" cy="914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urzhmal\AppData\Local\Temp\Rar$DRa6388.38962\WhatsApp Image 2024-05-20 at 20.17.49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9184" y="980861"/>
            <a:ext cx="14617624" cy="83391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Nurzhmal\AppData\Local\Temp\Rar$DRa6388.38962\WhatsApp Image 2024-05-20 at 20.17.50 (1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260288" y="-1668298"/>
            <a:ext cx="9983448" cy="13609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Nurzhmal\AppData\Local\Temp\Rar$DRa6388.38962\WhatsApp Image 2024-05-20 at 20.17.5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622909" y="-2288736"/>
            <a:ext cx="9186201" cy="149776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Nurzhmal\AppData\Local\Temp\Rar$DRa6388.38962\WhatsApp Image 2024-05-20 at 20.17.50 (3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67136" y="606995"/>
            <a:ext cx="15409712" cy="918804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Nurzhmal\AppData\Local\Temp\Rar$DRa6388.38962\WhatsApp Image 2024-05-20 at 20.17.50 (2)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67936" y="1903140"/>
            <a:ext cx="8854440" cy="5935980"/>
          </a:xfrm>
          <a:prstGeom prst="rect">
            <a:avLst/>
          </a:prstGeom>
          <a:noFill/>
        </p:spPr>
      </p:pic>
      <p:pic>
        <p:nvPicPr>
          <p:cNvPr id="1033" name="Picture 9" descr="C:\Users\Nurzhmal\AppData\Local\Temp\Rar$DRa6388.38962\WhatsApp Image 2024-05-20 at 20.18.10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23534" y="1693610"/>
            <a:ext cx="9509760" cy="7048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324</Words>
  <Application>Microsoft Office PowerPoint</Application>
  <PresentationFormat>Произвольный</PresentationFormat>
  <Paragraphs>91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3" baseType="lpstr">
      <vt:lpstr>Arial</vt:lpstr>
      <vt:lpstr>Times New Roman Bold</vt:lpstr>
      <vt:lpstr>Times New Roman</vt:lpstr>
      <vt:lpstr>Calibri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Добавить заголовок</dc:title>
  <dc:creator>User</dc:creator>
  <cp:lastModifiedBy>Админ</cp:lastModifiedBy>
  <cp:revision>13</cp:revision>
  <dcterms:created xsi:type="dcterms:W3CDTF">2006-08-16T00:00:00Z</dcterms:created>
  <dcterms:modified xsi:type="dcterms:W3CDTF">2024-05-21T10:11:48Z</dcterms:modified>
  <dc:identifier>DAGFlHyEIPk</dc:identifier>
</cp:coreProperties>
</file>