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87" r:id="rId2"/>
    <p:sldId id="281" r:id="rId3"/>
    <p:sldId id="284" r:id="rId4"/>
    <p:sldId id="282" r:id="rId5"/>
    <p:sldId id="283" r:id="rId6"/>
    <p:sldId id="272" r:id="rId7"/>
    <p:sldId id="263" r:id="rId8"/>
    <p:sldId id="267" r:id="rId9"/>
    <p:sldId id="260" r:id="rId10"/>
    <p:sldId id="256" r:id="rId11"/>
    <p:sldId id="264" r:id="rId12"/>
    <p:sldId id="274" r:id="rId13"/>
    <p:sldId id="275" r:id="rId14"/>
    <p:sldId id="276" r:id="rId15"/>
    <p:sldId id="277" r:id="rId16"/>
    <p:sldId id="27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660"/>
  </p:normalViewPr>
  <p:slideViewPr>
    <p:cSldViewPr>
      <p:cViewPr>
        <p:scale>
          <a:sx n="75" d="100"/>
          <a:sy n="75" d="100"/>
        </p:scale>
        <p:origin x="845" y="4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EEBA72-2AB4-4F34-A9F0-171D41907E76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AAC40-2BB2-449A-984D-AB3B24A8B3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35836-C448-4D41-8E51-34325A671535}" type="datetimeFigureOut">
              <a:rPr lang="ru-RU" smtClean="0"/>
              <a:pPr/>
              <a:t>21.05.2024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331" y="0"/>
            <a:ext cx="233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Users\user1\Desktop\Новая папка\20190529_093205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b="23193"/>
          <a:stretch>
            <a:fillRect/>
          </a:stretch>
        </p:blipFill>
        <p:spPr bwMode="auto">
          <a:xfrm>
            <a:off x="467544" y="2780928"/>
            <a:ext cx="2117321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C:\Users\Админ\Downloads\WhatsApp Image 2023-01-18 at 23.34.4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6202" y="310411"/>
            <a:ext cx="1667898" cy="2234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3393221" y="530939"/>
            <a:ext cx="549339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қаласы, Абай </a:t>
            </a:r>
            <a:r>
              <a:rPr lang="kk-KZ" alt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 (</a:t>
            </a:r>
            <a:r>
              <a:rPr lang="kk-KZ" alt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 тілінде оқытылатын) </a:t>
            </a:r>
            <a:r>
              <a:rPr lang="kk-KZ" alt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дарынды </a:t>
            </a:r>
            <a:r>
              <a:rPr lang="kk-KZ" alt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 арналған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 облыстық </a:t>
            </a:r>
            <a:r>
              <a:rPr lang="kk-KZ" alt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 мектеп </a:t>
            </a:r>
            <a:r>
              <a:rPr lang="kk-KZ" alt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–интернаты </a:t>
            </a:r>
            <a:r>
              <a:rPr lang="kk-KZ" alt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КММ</a:t>
            </a:r>
            <a:endParaRPr lang="kk-KZ" alt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8" name="Прямоугольник 6"/>
          <p:cNvSpPr>
            <a:spLocks noChangeArrowheads="1"/>
          </p:cNvSpPr>
          <p:nvPr/>
        </p:nvSpPr>
        <p:spPr bwMode="auto">
          <a:xfrm>
            <a:off x="3635896" y="3140968"/>
            <a:ext cx="52616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4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1967 ЖЫЛҒЫ ТҮЛЕКТЕР</a:t>
            </a:r>
            <a:endParaRPr lang="kk-KZ" altLang="ru-RU" sz="4800" b="1" dirty="0">
              <a:solidFill>
                <a:srgbClr val="0070C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79" name="TextBox 7"/>
          <p:cNvSpPr txBox="1">
            <a:spLocks noChangeArrowheads="1"/>
          </p:cNvSpPr>
          <p:nvPr/>
        </p:nvSpPr>
        <p:spPr bwMode="auto">
          <a:xfrm>
            <a:off x="683568" y="5805264"/>
            <a:ext cx="2069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k-KZ" alt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Көкшетау,  2024 ж</a:t>
            </a:r>
            <a:endParaRPr lang="ru-RU" alt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722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t="-7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1407" r="54723"/>
          <a:stretch>
            <a:fillRect/>
          </a:stretch>
        </p:blipFill>
        <p:spPr bwMode="auto">
          <a:xfrm>
            <a:off x="285720" y="500042"/>
            <a:ext cx="8501122" cy="2203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786322"/>
            <a:ext cx="8929718" cy="2071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714620"/>
            <a:ext cx="1184602" cy="1959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2571744"/>
            <a:ext cx="5857916" cy="2291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286116" y="-142900"/>
            <a:ext cx="535785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71736" y="0"/>
            <a:ext cx="34613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Біздің ұстаздар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455923" cy="1890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428868"/>
            <a:ext cx="8790409" cy="2184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572008"/>
            <a:ext cx="5572164" cy="2069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4500570"/>
            <a:ext cx="3286116" cy="2214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285984" y="2000240"/>
            <a:ext cx="43335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</a:t>
            </a:r>
            <a:endParaRPr lang="ru-RU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642379" cy="2806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357562"/>
            <a:ext cx="8501122" cy="3362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571736" y="2857496"/>
            <a:ext cx="43335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</a:t>
            </a:r>
            <a:endParaRPr lang="ru-RU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b="7980"/>
          <a:stretch>
            <a:fillRect/>
          </a:stretch>
        </p:blipFill>
        <p:spPr bwMode="auto">
          <a:xfrm>
            <a:off x="251520" y="188640"/>
            <a:ext cx="3965566" cy="268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 b="4292"/>
          <a:stretch>
            <a:fillRect/>
          </a:stretch>
        </p:blipFill>
        <p:spPr bwMode="auto">
          <a:xfrm>
            <a:off x="4217086" y="700635"/>
            <a:ext cx="3811298" cy="2747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57" y="3140968"/>
            <a:ext cx="3589710" cy="2339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3734073"/>
            <a:ext cx="4020690" cy="2793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r="2564"/>
          <a:stretch>
            <a:fillRect/>
          </a:stretch>
        </p:blipFill>
        <p:spPr bwMode="auto">
          <a:xfrm>
            <a:off x="323528" y="332656"/>
            <a:ext cx="4720580" cy="2811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42127"/>
            <a:ext cx="3786784" cy="2802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 l="74568"/>
          <a:stretch>
            <a:fillRect/>
          </a:stretch>
        </p:blipFill>
        <p:spPr bwMode="auto">
          <a:xfrm>
            <a:off x="539702" y="3226526"/>
            <a:ext cx="1440160" cy="228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 l="36719" r="35183"/>
          <a:stretch>
            <a:fillRect/>
          </a:stretch>
        </p:blipFill>
        <p:spPr bwMode="auto">
          <a:xfrm>
            <a:off x="3924914" y="3372353"/>
            <a:ext cx="1440063" cy="207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 r="73007"/>
          <a:stretch>
            <a:fillRect/>
          </a:stretch>
        </p:blipFill>
        <p:spPr bwMode="auto">
          <a:xfrm>
            <a:off x="2232308" y="3311190"/>
            <a:ext cx="1440160" cy="215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17423" y="3390792"/>
            <a:ext cx="1343337" cy="2033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4009" y="3359217"/>
            <a:ext cx="1409780" cy="2059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79758"/>
            <a:ext cx="1829189" cy="2729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57166"/>
            <a:ext cx="2123766" cy="2751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46694" y="418265"/>
            <a:ext cx="1807752" cy="2729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6353" y="373080"/>
            <a:ext cx="192881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6" cstate="print"/>
          <a:srcRect l="8197" t="5418" b="5177"/>
          <a:stretch>
            <a:fillRect/>
          </a:stretch>
        </p:blipFill>
        <p:spPr bwMode="auto">
          <a:xfrm>
            <a:off x="2728803" y="3554259"/>
            <a:ext cx="1654493" cy="243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860032" y="3554259"/>
            <a:ext cx="1803862" cy="24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40630" y="3562199"/>
            <a:ext cx="1571360" cy="2427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7" y="571480"/>
            <a:ext cx="2425251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2194856"/>
            <a:ext cx="2286016" cy="3547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1017924"/>
            <a:ext cx="2714644" cy="390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91716" y="3284984"/>
            <a:ext cx="1846340" cy="260941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48680"/>
            <a:ext cx="1680122" cy="226257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567902"/>
            <a:ext cx="1662255" cy="233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/>
          <a:srcRect r="57257"/>
          <a:stretch>
            <a:fillRect/>
          </a:stretch>
        </p:blipFill>
        <p:spPr bwMode="auto">
          <a:xfrm>
            <a:off x="5202205" y="592796"/>
            <a:ext cx="1584940" cy="2307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 b="6913"/>
          <a:stretch>
            <a:fillRect/>
          </a:stretch>
        </p:blipFill>
        <p:spPr bwMode="auto">
          <a:xfrm>
            <a:off x="7027830" y="3364399"/>
            <a:ext cx="1686656" cy="2530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7" cstate="print"/>
          <a:srcRect t="2630"/>
          <a:stretch>
            <a:fillRect/>
          </a:stretch>
        </p:blipFill>
        <p:spPr bwMode="auto">
          <a:xfrm>
            <a:off x="7137869" y="548680"/>
            <a:ext cx="1466579" cy="2296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3385588"/>
            <a:ext cx="1597264" cy="254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57608" y="3378732"/>
            <a:ext cx="1752928" cy="259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3143248"/>
            <a:ext cx="2395027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642918"/>
            <a:ext cx="3108512" cy="4457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3500430" y="1724761"/>
            <a:ext cx="3000396" cy="4392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625438"/>
            <a:ext cx="7929618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76102"/>
            <a:ext cx="8475092" cy="5650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71480"/>
            <a:ext cx="8358246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714356"/>
            <a:ext cx="7903397" cy="5268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00042"/>
            <a:ext cx="8358214" cy="5572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</TotalTime>
  <Words>35</Words>
  <Application>Microsoft Office PowerPoint</Application>
  <PresentationFormat>Экран (4:3)</PresentationFormat>
  <Paragraphs>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SimSun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Windows User</dc:creator>
  <cp:lastModifiedBy>bahon</cp:lastModifiedBy>
  <cp:revision>19</cp:revision>
  <dcterms:created xsi:type="dcterms:W3CDTF">2017-05-19T11:02:36Z</dcterms:created>
  <dcterms:modified xsi:type="dcterms:W3CDTF">2024-05-21T04:08:34Z</dcterms:modified>
</cp:coreProperties>
</file>