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76" r:id="rId3"/>
    <p:sldId id="277" r:id="rId4"/>
    <p:sldId id="278" r:id="rId5"/>
    <p:sldId id="269" r:id="rId6"/>
    <p:sldId id="270" r:id="rId7"/>
    <p:sldId id="272" r:id="rId8"/>
    <p:sldId id="271" r:id="rId9"/>
    <p:sldId id="275" r:id="rId10"/>
    <p:sldId id="279" r:id="rId11"/>
    <p:sldId id="280" r:id="rId12"/>
    <p:sldId id="281" r:id="rId13"/>
    <p:sldId id="260" r:id="rId14"/>
    <p:sldId id="282" r:id="rId15"/>
    <p:sldId id="283" r:id="rId16"/>
    <p:sldId id="284" r:id="rId17"/>
    <p:sldId id="259" r:id="rId18"/>
    <p:sldId id="265" r:id="rId19"/>
    <p:sldId id="266" r:id="rId20"/>
    <p:sldId id="267" r:id="rId21"/>
    <p:sldId id="268" r:id="rId22"/>
    <p:sldId id="264" r:id="rId23"/>
    <p:sldId id="290" r:id="rId24"/>
    <p:sldId id="285" r:id="rId25"/>
    <p:sldId id="288" r:id="rId26"/>
    <p:sldId id="289" r:id="rId27"/>
    <p:sldId id="286" r:id="rId28"/>
    <p:sldId id="287" r:id="rId29"/>
    <p:sldId id="261" r:id="rId30"/>
    <p:sldId id="262" r:id="rId31"/>
    <p:sldId id="263" r:id="rId32"/>
    <p:sldId id="273" r:id="rId33"/>
    <p:sldId id="274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84" d="100"/>
          <a:sy n="84" d="100"/>
        </p:scale>
        <p:origin x="53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D8AC7A-B17E-46EF-8A82-ABBFBFDAD7A7}" type="doc">
      <dgm:prSet loTypeId="urn:microsoft.com/office/officeart/2005/8/layout/hProcess9" loCatId="process" qsTypeId="urn:microsoft.com/office/officeart/2005/8/quickstyle/simple5" qsCatId="simple" csTypeId="urn:microsoft.com/office/officeart/2005/8/colors/colorful5" csCatId="colorful" phldr="1"/>
      <dgm:spPr/>
    </dgm:pt>
    <dgm:pt modelId="{DA787A67-8578-41B3-831A-D6974AE497C3}">
      <dgm:prSet phldrT="[Текст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197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-1978 </a:t>
          </a:r>
        </a:p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оқу жылдары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FDAA6A5-AD22-40EF-B278-AD3A66482F22}" type="parTrans" cxnId="{E01943EC-0BA9-4A1D-AE50-59640A132950}">
      <dgm:prSet/>
      <dgm:spPr/>
      <dgm:t>
        <a:bodyPr/>
        <a:lstStyle/>
        <a:p>
          <a:endParaRPr lang="ru-RU"/>
        </a:p>
      </dgm:t>
    </dgm:pt>
    <dgm:pt modelId="{51C5482E-5690-4E75-8270-DF6E08B350D1}" type="sibTrans" cxnId="{E01943EC-0BA9-4A1D-AE50-59640A132950}">
      <dgm:prSet/>
      <dgm:spPr/>
      <dgm:t>
        <a:bodyPr/>
        <a:lstStyle/>
        <a:p>
          <a:endParaRPr lang="ru-RU"/>
        </a:p>
      </dgm:t>
    </dgm:pt>
    <dgm:pt modelId="{BFFA52BF-9269-4934-9E40-5ECAA8109C3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986</a:t>
          </a:r>
        </a:p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түлек  бітірді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CE603D18-84AC-4E36-9DAB-47B95239D802}" type="parTrans" cxnId="{0411DFC0-138E-4745-BAF5-75F7040C2731}">
      <dgm:prSet/>
      <dgm:spPr/>
      <dgm:t>
        <a:bodyPr/>
        <a:lstStyle/>
        <a:p>
          <a:endParaRPr lang="ru-RU"/>
        </a:p>
      </dgm:t>
    </dgm:pt>
    <dgm:pt modelId="{9A546440-9177-4D71-A1CB-AB8A435C479F}" type="sibTrans" cxnId="{0411DFC0-138E-4745-BAF5-75F7040C2731}">
      <dgm:prSet/>
      <dgm:spPr/>
      <dgm:t>
        <a:bodyPr/>
        <a:lstStyle/>
        <a:p>
          <a:endParaRPr lang="ru-RU"/>
        </a:p>
      </dgm:t>
    </dgm:pt>
    <dgm:pt modelId="{5E964D0C-E96F-4BD8-B06E-4644D271C543}" type="pres">
      <dgm:prSet presAssocID="{F3D8AC7A-B17E-46EF-8A82-ABBFBFDAD7A7}" presName="CompostProcess" presStyleCnt="0">
        <dgm:presLayoutVars>
          <dgm:dir/>
          <dgm:resizeHandles val="exact"/>
        </dgm:presLayoutVars>
      </dgm:prSet>
      <dgm:spPr/>
    </dgm:pt>
    <dgm:pt modelId="{3F118338-46BA-425F-9006-38E88BB843FC}" type="pres">
      <dgm:prSet presAssocID="{F3D8AC7A-B17E-46EF-8A82-ABBFBFDAD7A7}" presName="arrow" presStyleLbl="bgShp" presStyleIdx="0" presStyleCnt="1" custLinFactNeighborX="-186" custLinFactNeighborY="1978"/>
      <dgm:spPr/>
    </dgm:pt>
    <dgm:pt modelId="{89C33344-4095-4B60-A2E1-16125052EAF0}" type="pres">
      <dgm:prSet presAssocID="{F3D8AC7A-B17E-46EF-8A82-ABBFBFDAD7A7}" presName="linearProcess" presStyleCnt="0"/>
      <dgm:spPr/>
    </dgm:pt>
    <dgm:pt modelId="{4F9E6DE3-D7C5-486C-BB26-96C2246B36A7}" type="pres">
      <dgm:prSet presAssocID="{DA787A67-8578-41B3-831A-D6974AE497C3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69CEDD-180E-48A9-B72A-576E30E83043}" type="pres">
      <dgm:prSet presAssocID="{51C5482E-5690-4E75-8270-DF6E08B350D1}" presName="sibTrans" presStyleCnt="0"/>
      <dgm:spPr/>
    </dgm:pt>
    <dgm:pt modelId="{703D20C1-636F-44F5-9393-3A8FA39A8F65}" type="pres">
      <dgm:prSet presAssocID="{BFFA52BF-9269-4934-9E40-5ECAA8109C39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1943EC-0BA9-4A1D-AE50-59640A132950}" srcId="{F3D8AC7A-B17E-46EF-8A82-ABBFBFDAD7A7}" destId="{DA787A67-8578-41B3-831A-D6974AE497C3}" srcOrd="0" destOrd="0" parTransId="{EFDAA6A5-AD22-40EF-B278-AD3A66482F22}" sibTransId="{51C5482E-5690-4E75-8270-DF6E08B350D1}"/>
    <dgm:cxn modelId="{0411DFC0-138E-4745-BAF5-75F7040C2731}" srcId="{F3D8AC7A-B17E-46EF-8A82-ABBFBFDAD7A7}" destId="{BFFA52BF-9269-4934-9E40-5ECAA8109C39}" srcOrd="1" destOrd="0" parTransId="{CE603D18-84AC-4E36-9DAB-47B95239D802}" sibTransId="{9A546440-9177-4D71-A1CB-AB8A435C479F}"/>
    <dgm:cxn modelId="{BCC77B19-216A-4F82-B1CD-CEE162FB6196}" type="presOf" srcId="{DA787A67-8578-41B3-831A-D6974AE497C3}" destId="{4F9E6DE3-D7C5-486C-BB26-96C2246B36A7}" srcOrd="0" destOrd="0" presId="urn:microsoft.com/office/officeart/2005/8/layout/hProcess9"/>
    <dgm:cxn modelId="{4EB664EB-B6C6-4DF5-8D6F-E67315CB116A}" type="presOf" srcId="{F3D8AC7A-B17E-46EF-8A82-ABBFBFDAD7A7}" destId="{5E964D0C-E96F-4BD8-B06E-4644D271C543}" srcOrd="0" destOrd="0" presId="urn:microsoft.com/office/officeart/2005/8/layout/hProcess9"/>
    <dgm:cxn modelId="{924C2A5D-5B9A-404F-B01C-B945D20AFCE6}" type="presOf" srcId="{BFFA52BF-9269-4934-9E40-5ECAA8109C39}" destId="{703D20C1-636F-44F5-9393-3A8FA39A8F65}" srcOrd="0" destOrd="0" presId="urn:microsoft.com/office/officeart/2005/8/layout/hProcess9"/>
    <dgm:cxn modelId="{C5C8253A-D3FE-4F6D-90E8-0395A3618D95}" type="presParOf" srcId="{5E964D0C-E96F-4BD8-B06E-4644D271C543}" destId="{3F118338-46BA-425F-9006-38E88BB843FC}" srcOrd="0" destOrd="0" presId="urn:microsoft.com/office/officeart/2005/8/layout/hProcess9"/>
    <dgm:cxn modelId="{CC38CF80-B482-46E0-BE31-DAFF2CB688AD}" type="presParOf" srcId="{5E964D0C-E96F-4BD8-B06E-4644D271C543}" destId="{89C33344-4095-4B60-A2E1-16125052EAF0}" srcOrd="1" destOrd="0" presId="urn:microsoft.com/office/officeart/2005/8/layout/hProcess9"/>
    <dgm:cxn modelId="{F17289A5-984F-46C0-93FB-6C18337CEF71}" type="presParOf" srcId="{89C33344-4095-4B60-A2E1-16125052EAF0}" destId="{4F9E6DE3-D7C5-486C-BB26-96C2246B36A7}" srcOrd="0" destOrd="0" presId="urn:microsoft.com/office/officeart/2005/8/layout/hProcess9"/>
    <dgm:cxn modelId="{A63F1684-2DCC-4046-ACE8-953A2E52478F}" type="presParOf" srcId="{89C33344-4095-4B60-A2E1-16125052EAF0}" destId="{F169CEDD-180E-48A9-B72A-576E30E83043}" srcOrd="1" destOrd="0" presId="urn:microsoft.com/office/officeart/2005/8/layout/hProcess9"/>
    <dgm:cxn modelId="{7069B919-F75B-40AC-859B-4221EBB79199}" type="presParOf" srcId="{89C33344-4095-4B60-A2E1-16125052EAF0}" destId="{703D20C1-636F-44F5-9393-3A8FA39A8F6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C448A8-1EE5-4871-9877-755A87BA7D1A}" type="doc">
      <dgm:prSet loTypeId="urn:microsoft.com/office/officeart/2005/8/layout/matrix2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9E1A34B-1E1F-40B0-B677-A009AE9EAF23}">
      <dgm:prSet phldrT="[Текст]" custT="1"/>
      <dgm:spPr/>
      <dgm:t>
        <a:bodyPr/>
        <a:lstStyle/>
        <a:p>
          <a:r>
            <a:rPr lang="kk-KZ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1975 жыл</a:t>
          </a:r>
          <a:endParaRPr lang="ru-RU" sz="2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4CA6D-0B8F-42D9-BC46-6061B8699913}" type="parTrans" cxnId="{EA02E815-2DF6-4FFA-AD21-4CDE156DFDB4}">
      <dgm:prSet/>
      <dgm:spPr/>
      <dgm:t>
        <a:bodyPr/>
        <a:lstStyle/>
        <a:p>
          <a:endParaRPr lang="ru-RU"/>
        </a:p>
      </dgm:t>
    </dgm:pt>
    <dgm:pt modelId="{E985D63A-8E71-411D-8DE0-4A626D483E98}" type="sibTrans" cxnId="{EA02E815-2DF6-4FFA-AD21-4CDE156DFDB4}">
      <dgm:prSet/>
      <dgm:spPr/>
      <dgm:t>
        <a:bodyPr/>
        <a:lstStyle/>
        <a:p>
          <a:endParaRPr lang="ru-RU"/>
        </a:p>
      </dgm:t>
    </dgm:pt>
    <dgm:pt modelId="{9F30E0BB-9C76-4A88-9676-19D37C89DCCE}">
      <dgm:prSet phldrT="[Текст]"/>
      <dgm:spPr/>
      <dgm:t>
        <a:bodyPr/>
        <a:lstStyle/>
        <a:p>
          <a:r>
            <a: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Сынып жетекшісі:</a:t>
          </a:r>
        </a:p>
        <a:p>
          <a:r>
            <a: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Кожабаева Роза Капаровна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FD8942-A130-4599-B0B0-CB767C2F5BA1}" type="parTrans" cxnId="{979490FB-758F-4ED1-AF9A-C43CC2DD0FC9}">
      <dgm:prSet/>
      <dgm:spPr/>
      <dgm:t>
        <a:bodyPr/>
        <a:lstStyle/>
        <a:p>
          <a:endParaRPr lang="ru-RU"/>
        </a:p>
      </dgm:t>
    </dgm:pt>
    <dgm:pt modelId="{01BAAE46-6EA4-42E9-BD39-79D65F417246}" type="sibTrans" cxnId="{979490FB-758F-4ED1-AF9A-C43CC2DD0FC9}">
      <dgm:prSet/>
      <dgm:spPr/>
      <dgm:t>
        <a:bodyPr/>
        <a:lstStyle/>
        <a:p>
          <a:endParaRPr lang="ru-RU"/>
        </a:p>
      </dgm:t>
    </dgm:pt>
    <dgm:pt modelId="{F6B8782B-7399-4373-A339-5003681348F1}">
      <dgm:prSet/>
      <dgm:spPr/>
      <dgm:t>
        <a:bodyPr/>
        <a:lstStyle/>
        <a:p>
          <a:endParaRPr lang="ru-RU"/>
        </a:p>
      </dgm:t>
    </dgm:pt>
    <dgm:pt modelId="{9B4F4898-CBF2-4C25-81DE-13DD8F0D9E9F}" type="parTrans" cxnId="{9A5C6238-F00E-442A-A24B-5D5069DC23A9}">
      <dgm:prSet/>
      <dgm:spPr/>
      <dgm:t>
        <a:bodyPr/>
        <a:lstStyle/>
        <a:p>
          <a:endParaRPr lang="ru-RU"/>
        </a:p>
      </dgm:t>
    </dgm:pt>
    <dgm:pt modelId="{9941D851-1F49-41E0-BD84-E039D8AEA6E1}" type="sibTrans" cxnId="{9A5C6238-F00E-442A-A24B-5D5069DC23A9}">
      <dgm:prSet/>
      <dgm:spPr/>
      <dgm:t>
        <a:bodyPr/>
        <a:lstStyle/>
        <a:p>
          <a:endParaRPr lang="ru-RU"/>
        </a:p>
      </dgm:t>
    </dgm:pt>
    <dgm:pt modelId="{02822233-F1B5-4DD7-9AF6-CAD574639065}">
      <dgm:prSet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Тәрбиеші:</a:t>
          </a:r>
        </a:p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Гуля Жумабаевна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1E59DC-218B-469C-9A0A-99AB8F4AAE69}" type="parTrans" cxnId="{82A39674-BFD7-4E64-BDBD-449E8FF23E68}">
      <dgm:prSet/>
      <dgm:spPr/>
      <dgm:t>
        <a:bodyPr/>
        <a:lstStyle/>
        <a:p>
          <a:endParaRPr lang="ru-RU"/>
        </a:p>
      </dgm:t>
    </dgm:pt>
    <dgm:pt modelId="{A01D1597-720B-4928-BD18-687986D08D92}" type="sibTrans" cxnId="{82A39674-BFD7-4E64-BDBD-449E8FF23E68}">
      <dgm:prSet/>
      <dgm:spPr/>
      <dgm:t>
        <a:bodyPr/>
        <a:lstStyle/>
        <a:p>
          <a:endParaRPr lang="ru-RU"/>
        </a:p>
      </dgm:t>
    </dgm:pt>
    <dgm:pt modelId="{80959AF8-02EC-4A69-A638-C9B8D41FD449}" type="pres">
      <dgm:prSet presAssocID="{B7C448A8-1EE5-4871-9877-755A87BA7D1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1F5A13-F1C8-4903-B616-2A36000EBD3A}" type="pres">
      <dgm:prSet presAssocID="{B7C448A8-1EE5-4871-9877-755A87BA7D1A}" presName="axisShape" presStyleLbl="bgShp" presStyleIdx="0" presStyleCnt="1"/>
      <dgm:spPr/>
    </dgm:pt>
    <dgm:pt modelId="{91D5C76A-705D-40DD-B5CD-7D0F1B9C537A}" type="pres">
      <dgm:prSet presAssocID="{B7C448A8-1EE5-4871-9877-755A87BA7D1A}" presName="rect1" presStyleLbl="node1" presStyleIdx="0" presStyleCnt="4" custLinFactNeighborY="-14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727557-AB55-4818-98D3-F2459DFE9B5C}" type="pres">
      <dgm:prSet presAssocID="{B7C448A8-1EE5-4871-9877-755A87BA7D1A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33295-90A5-4641-81F4-51B2F53B9B3A}" type="pres">
      <dgm:prSet presAssocID="{B7C448A8-1EE5-4871-9877-755A87BA7D1A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3DA46-40F3-4E2B-86D0-C9C03A464AC9}" type="pres">
      <dgm:prSet presAssocID="{B7C448A8-1EE5-4871-9877-755A87BA7D1A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661527-AC65-469B-A76A-7466AF94FDFB}" type="presOf" srcId="{49E1A34B-1E1F-40B0-B677-A009AE9EAF23}" destId="{91D5C76A-705D-40DD-B5CD-7D0F1B9C537A}" srcOrd="0" destOrd="0" presId="urn:microsoft.com/office/officeart/2005/8/layout/matrix2"/>
    <dgm:cxn modelId="{981D3086-F13B-4C74-8CC6-58DCA5B5FC33}" type="presOf" srcId="{F6B8782B-7399-4373-A339-5003681348F1}" destId="{11733295-90A5-4641-81F4-51B2F53B9B3A}" srcOrd="0" destOrd="0" presId="urn:microsoft.com/office/officeart/2005/8/layout/matrix2"/>
    <dgm:cxn modelId="{82A39674-BFD7-4E64-BDBD-449E8FF23E68}" srcId="{B7C448A8-1EE5-4871-9877-755A87BA7D1A}" destId="{02822233-F1B5-4DD7-9AF6-CAD574639065}" srcOrd="3" destOrd="0" parTransId="{E41E59DC-218B-469C-9A0A-99AB8F4AAE69}" sibTransId="{A01D1597-720B-4928-BD18-687986D08D92}"/>
    <dgm:cxn modelId="{90BC7660-016B-4C28-B9DB-EFC57CC0AED6}" type="presOf" srcId="{02822233-F1B5-4DD7-9AF6-CAD574639065}" destId="{52C3DA46-40F3-4E2B-86D0-C9C03A464AC9}" srcOrd="0" destOrd="0" presId="urn:microsoft.com/office/officeart/2005/8/layout/matrix2"/>
    <dgm:cxn modelId="{979490FB-758F-4ED1-AF9A-C43CC2DD0FC9}" srcId="{B7C448A8-1EE5-4871-9877-755A87BA7D1A}" destId="{9F30E0BB-9C76-4A88-9676-19D37C89DCCE}" srcOrd="1" destOrd="0" parTransId="{77FD8942-A130-4599-B0B0-CB767C2F5BA1}" sibTransId="{01BAAE46-6EA4-42E9-BD39-79D65F417246}"/>
    <dgm:cxn modelId="{6CD71F76-C4D6-4CF2-9A3D-0BE927EEFF5D}" type="presOf" srcId="{B7C448A8-1EE5-4871-9877-755A87BA7D1A}" destId="{80959AF8-02EC-4A69-A638-C9B8D41FD449}" srcOrd="0" destOrd="0" presId="urn:microsoft.com/office/officeart/2005/8/layout/matrix2"/>
    <dgm:cxn modelId="{9A5C6238-F00E-442A-A24B-5D5069DC23A9}" srcId="{B7C448A8-1EE5-4871-9877-755A87BA7D1A}" destId="{F6B8782B-7399-4373-A339-5003681348F1}" srcOrd="2" destOrd="0" parTransId="{9B4F4898-CBF2-4C25-81DE-13DD8F0D9E9F}" sibTransId="{9941D851-1F49-41E0-BD84-E039D8AEA6E1}"/>
    <dgm:cxn modelId="{F6D2C041-03DF-4046-BEDA-F59739D05A10}" type="presOf" srcId="{9F30E0BB-9C76-4A88-9676-19D37C89DCCE}" destId="{0D727557-AB55-4818-98D3-F2459DFE9B5C}" srcOrd="0" destOrd="0" presId="urn:microsoft.com/office/officeart/2005/8/layout/matrix2"/>
    <dgm:cxn modelId="{EA02E815-2DF6-4FFA-AD21-4CDE156DFDB4}" srcId="{B7C448A8-1EE5-4871-9877-755A87BA7D1A}" destId="{49E1A34B-1E1F-40B0-B677-A009AE9EAF23}" srcOrd="0" destOrd="0" parTransId="{2514CA6D-0B8F-42D9-BC46-6061B8699913}" sibTransId="{E985D63A-8E71-411D-8DE0-4A626D483E98}"/>
    <dgm:cxn modelId="{83D07892-D317-4C28-B38D-BC02492433C1}" type="presParOf" srcId="{80959AF8-02EC-4A69-A638-C9B8D41FD449}" destId="{E11F5A13-F1C8-4903-B616-2A36000EBD3A}" srcOrd="0" destOrd="0" presId="urn:microsoft.com/office/officeart/2005/8/layout/matrix2"/>
    <dgm:cxn modelId="{7E3DFFA8-9C5E-4907-9D7C-910BA9F606B8}" type="presParOf" srcId="{80959AF8-02EC-4A69-A638-C9B8D41FD449}" destId="{91D5C76A-705D-40DD-B5CD-7D0F1B9C537A}" srcOrd="1" destOrd="0" presId="urn:microsoft.com/office/officeart/2005/8/layout/matrix2"/>
    <dgm:cxn modelId="{AB276A18-13BD-4399-9999-B744210A4F50}" type="presParOf" srcId="{80959AF8-02EC-4A69-A638-C9B8D41FD449}" destId="{0D727557-AB55-4818-98D3-F2459DFE9B5C}" srcOrd="2" destOrd="0" presId="urn:microsoft.com/office/officeart/2005/8/layout/matrix2"/>
    <dgm:cxn modelId="{DDE1D66F-A350-4FD7-80FA-D0C671CC5E76}" type="presParOf" srcId="{80959AF8-02EC-4A69-A638-C9B8D41FD449}" destId="{11733295-90A5-4641-81F4-51B2F53B9B3A}" srcOrd="3" destOrd="0" presId="urn:microsoft.com/office/officeart/2005/8/layout/matrix2"/>
    <dgm:cxn modelId="{8D591FD5-937E-42B4-BA58-AC03F30546E9}" type="presParOf" srcId="{80959AF8-02EC-4A69-A638-C9B8D41FD449}" destId="{52C3DA46-40F3-4E2B-86D0-C9C03A464AC9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7418F6-1A81-454B-A857-23DAB3322F2D}" type="doc">
      <dgm:prSet loTypeId="urn:microsoft.com/office/officeart/2005/8/layout/hProcess4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23D682-E5E9-48BC-8114-08A65A93ECB6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Айтина(Бектасова) Светлана Наукановна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CC7376EA-DF62-46DA-8E6F-FABFEF36D895}" type="parTrans" cxnId="{26146B07-6795-4F9B-8A26-A222667370D2}">
      <dgm:prSet/>
      <dgm:spPr/>
      <dgm:t>
        <a:bodyPr/>
        <a:lstStyle/>
        <a:p>
          <a:endParaRPr lang="ru-RU"/>
        </a:p>
      </dgm:t>
    </dgm:pt>
    <dgm:pt modelId="{318C0797-83E3-41A5-B29B-5DBB51226E30}" type="sibTrans" cxnId="{26146B07-6795-4F9B-8A26-A222667370D2}">
      <dgm:prSet/>
      <dgm:spPr/>
      <dgm:t>
        <a:bodyPr/>
        <a:lstStyle/>
        <a:p>
          <a:endParaRPr lang="ru-RU"/>
        </a:p>
      </dgm:t>
    </dgm:pt>
    <dgm:pt modelId="{B3520C72-EDAD-4D95-B77E-74FE3ED16537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1976</a:t>
          </a:r>
          <a:r>
            <a:rPr lang="kk-KZ" sz="2000" b="1" baseline="0" dirty="0" smtClean="0">
              <a:latin typeface="Times New Roman" pitchFamily="18" charset="0"/>
              <a:cs typeface="Times New Roman" pitchFamily="18" charset="0"/>
            </a:rPr>
            <a:t> жылғы түлектер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4024C721-7968-45AB-94EA-4A006C756BD5}" type="parTrans" cxnId="{429ED0D7-D389-4913-8491-05DB75F5167E}">
      <dgm:prSet/>
      <dgm:spPr/>
      <dgm:t>
        <a:bodyPr/>
        <a:lstStyle/>
        <a:p>
          <a:endParaRPr lang="ru-RU"/>
        </a:p>
      </dgm:t>
    </dgm:pt>
    <dgm:pt modelId="{1A473130-087B-4CE8-98ED-BC21E7EA5E0E}" type="sibTrans" cxnId="{429ED0D7-D389-4913-8491-05DB75F5167E}">
      <dgm:prSet/>
      <dgm:spPr/>
      <dgm:t>
        <a:bodyPr/>
        <a:lstStyle/>
        <a:p>
          <a:endParaRPr lang="ru-RU"/>
        </a:p>
      </dgm:t>
    </dgm:pt>
    <dgm:pt modelId="{A865175E-AAA2-49CD-9F0E-3E9C965DAFA6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Суреттер мен мәліметтерді жинастырып беруші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41518E32-C275-4AE3-8F8E-5FF797D726F3}" type="parTrans" cxnId="{E0E8F1EC-877B-468F-BAE1-775F5F58F818}">
      <dgm:prSet/>
      <dgm:spPr/>
      <dgm:t>
        <a:bodyPr/>
        <a:lstStyle/>
        <a:p>
          <a:endParaRPr lang="ru-RU"/>
        </a:p>
      </dgm:t>
    </dgm:pt>
    <dgm:pt modelId="{F563BE6D-7FA7-4E69-BC23-997937720A87}" type="sibTrans" cxnId="{E0E8F1EC-877B-468F-BAE1-775F5F58F818}">
      <dgm:prSet/>
      <dgm:spPr/>
      <dgm:t>
        <a:bodyPr/>
        <a:lstStyle/>
        <a:p>
          <a:endParaRPr lang="ru-RU"/>
        </a:p>
      </dgm:t>
    </dgm:pt>
    <dgm:pt modelId="{8FAC6036-F70F-447A-AC03-53274420F416}" type="pres">
      <dgm:prSet presAssocID="{D87418F6-1A81-454B-A857-23DAB3322F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4CF46D-31FE-4FA5-9581-713062D28648}" type="pres">
      <dgm:prSet presAssocID="{D87418F6-1A81-454B-A857-23DAB3322F2D}" presName="tSp" presStyleCnt="0"/>
      <dgm:spPr/>
    </dgm:pt>
    <dgm:pt modelId="{41B16AC6-9A17-42F9-BDA3-FF50F66A0151}" type="pres">
      <dgm:prSet presAssocID="{D87418F6-1A81-454B-A857-23DAB3322F2D}" presName="bSp" presStyleCnt="0"/>
      <dgm:spPr/>
    </dgm:pt>
    <dgm:pt modelId="{EA68C043-EA83-4F94-805E-24125BBF8311}" type="pres">
      <dgm:prSet presAssocID="{D87418F6-1A81-454B-A857-23DAB3322F2D}" presName="process" presStyleCnt="0"/>
      <dgm:spPr/>
    </dgm:pt>
    <dgm:pt modelId="{7E283367-D384-426F-A22E-05FDDEE5E392}" type="pres">
      <dgm:prSet presAssocID="{9A23D682-E5E9-48BC-8114-08A65A93ECB6}" presName="composite1" presStyleCnt="0"/>
      <dgm:spPr/>
    </dgm:pt>
    <dgm:pt modelId="{9513E6A2-FC73-4402-A569-9866DF88C694}" type="pres">
      <dgm:prSet presAssocID="{9A23D682-E5E9-48BC-8114-08A65A93ECB6}" presName="dummyNode1" presStyleLbl="node1" presStyleIdx="0" presStyleCnt="3"/>
      <dgm:spPr/>
    </dgm:pt>
    <dgm:pt modelId="{E10B5E48-AFED-4565-B1FF-57287769D4E4}" type="pres">
      <dgm:prSet presAssocID="{9A23D682-E5E9-48BC-8114-08A65A93ECB6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23AEE0-04D9-4279-B335-A2C256FC8CB2}" type="pres">
      <dgm:prSet presAssocID="{9A23D682-E5E9-48BC-8114-08A65A93ECB6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539E7-DA00-40CD-A5B5-95FE437B1836}" type="pres">
      <dgm:prSet presAssocID="{9A23D682-E5E9-48BC-8114-08A65A93ECB6}" presName="parentNode1" presStyleLbl="node1" presStyleIdx="0" presStyleCnt="3" custScaleX="141110" custScaleY="1320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65F620-17DD-499E-B0CC-6B6DBFC1186D}" type="pres">
      <dgm:prSet presAssocID="{9A23D682-E5E9-48BC-8114-08A65A93ECB6}" presName="connSite1" presStyleCnt="0"/>
      <dgm:spPr/>
    </dgm:pt>
    <dgm:pt modelId="{51DFB9BB-D1B1-4524-8970-5FB7C829D361}" type="pres">
      <dgm:prSet presAssocID="{318C0797-83E3-41A5-B29B-5DBB51226E30}" presName="Name9" presStyleLbl="sibTrans2D1" presStyleIdx="0" presStyleCnt="2"/>
      <dgm:spPr/>
      <dgm:t>
        <a:bodyPr/>
        <a:lstStyle/>
        <a:p>
          <a:endParaRPr lang="ru-RU"/>
        </a:p>
      </dgm:t>
    </dgm:pt>
    <dgm:pt modelId="{D6492751-0500-4D56-95F9-8847B6513CA2}" type="pres">
      <dgm:prSet presAssocID="{B3520C72-EDAD-4D95-B77E-74FE3ED16537}" presName="composite2" presStyleCnt="0"/>
      <dgm:spPr/>
    </dgm:pt>
    <dgm:pt modelId="{A32B0FB9-F7AD-4546-8732-33423D5825AB}" type="pres">
      <dgm:prSet presAssocID="{B3520C72-EDAD-4D95-B77E-74FE3ED16537}" presName="dummyNode2" presStyleLbl="node1" presStyleIdx="0" presStyleCnt="3"/>
      <dgm:spPr/>
    </dgm:pt>
    <dgm:pt modelId="{2D5BF21C-81FE-4DFD-B9BC-BD1A17F7E3BF}" type="pres">
      <dgm:prSet presAssocID="{B3520C72-EDAD-4D95-B77E-74FE3ED16537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CD24C-91A5-45A0-B553-9460B05FED02}" type="pres">
      <dgm:prSet presAssocID="{B3520C72-EDAD-4D95-B77E-74FE3ED16537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49DB-3848-4A0E-8351-5E568BAC2637}" type="pres">
      <dgm:prSet presAssocID="{B3520C72-EDAD-4D95-B77E-74FE3ED16537}" presName="parentNode2" presStyleLbl="node1" presStyleIdx="1" presStyleCnt="3" custScaleY="1307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5D15B4-243B-4051-84E3-A0AC4DE1DFA4}" type="pres">
      <dgm:prSet presAssocID="{B3520C72-EDAD-4D95-B77E-74FE3ED16537}" presName="connSite2" presStyleCnt="0"/>
      <dgm:spPr/>
    </dgm:pt>
    <dgm:pt modelId="{783C9B7E-9DE6-46BA-AC5C-899F08E627CA}" type="pres">
      <dgm:prSet presAssocID="{1A473130-087B-4CE8-98ED-BC21E7EA5E0E}" presName="Name18" presStyleLbl="sibTrans2D1" presStyleIdx="1" presStyleCnt="2"/>
      <dgm:spPr/>
      <dgm:t>
        <a:bodyPr/>
        <a:lstStyle/>
        <a:p>
          <a:endParaRPr lang="ru-RU"/>
        </a:p>
      </dgm:t>
    </dgm:pt>
    <dgm:pt modelId="{874D0D85-EA13-4B2B-B214-9D6F45BD3E78}" type="pres">
      <dgm:prSet presAssocID="{A865175E-AAA2-49CD-9F0E-3E9C965DAFA6}" presName="composite1" presStyleCnt="0"/>
      <dgm:spPr/>
    </dgm:pt>
    <dgm:pt modelId="{C8E2CBC6-3889-4E86-95B8-8ED7CF8FDD3F}" type="pres">
      <dgm:prSet presAssocID="{A865175E-AAA2-49CD-9F0E-3E9C965DAFA6}" presName="dummyNode1" presStyleLbl="node1" presStyleIdx="1" presStyleCnt="3"/>
      <dgm:spPr/>
    </dgm:pt>
    <dgm:pt modelId="{735C64D5-2A05-4572-8B69-B9FD64BEF1EC}" type="pres">
      <dgm:prSet presAssocID="{A865175E-AAA2-49CD-9F0E-3E9C965DAFA6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43EEC-1A62-453B-85EE-217931B2CFA0}" type="pres">
      <dgm:prSet presAssocID="{A865175E-AAA2-49CD-9F0E-3E9C965DAFA6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10A59-2FCB-41BB-BF2B-2F36B3B02B08}" type="pres">
      <dgm:prSet presAssocID="{A865175E-AAA2-49CD-9F0E-3E9C965DAFA6}" presName="parentNode1" presStyleLbl="node1" presStyleIdx="2" presStyleCnt="3" custScaleX="139111" custScaleY="148223" custLinFactNeighborX="-2958" custLinFactNeighborY="544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FFDEE-E8ED-4D38-A4EE-3E713B90F859}" type="pres">
      <dgm:prSet presAssocID="{A865175E-AAA2-49CD-9F0E-3E9C965DAFA6}" presName="connSite1" presStyleCnt="0"/>
      <dgm:spPr/>
    </dgm:pt>
  </dgm:ptLst>
  <dgm:cxnLst>
    <dgm:cxn modelId="{9A6C7E1B-DA63-4A30-A43D-20C342BD8624}" type="presOf" srcId="{9A23D682-E5E9-48BC-8114-08A65A93ECB6}" destId="{944539E7-DA00-40CD-A5B5-95FE437B1836}" srcOrd="0" destOrd="0" presId="urn:microsoft.com/office/officeart/2005/8/layout/hProcess4"/>
    <dgm:cxn modelId="{E0E8F1EC-877B-468F-BAE1-775F5F58F818}" srcId="{D87418F6-1A81-454B-A857-23DAB3322F2D}" destId="{A865175E-AAA2-49CD-9F0E-3E9C965DAFA6}" srcOrd="2" destOrd="0" parTransId="{41518E32-C275-4AE3-8F8E-5FF797D726F3}" sibTransId="{F563BE6D-7FA7-4E69-BC23-997937720A87}"/>
    <dgm:cxn modelId="{38F15568-17ED-406D-BD85-904BD25CC345}" type="presOf" srcId="{1A473130-087B-4CE8-98ED-BC21E7EA5E0E}" destId="{783C9B7E-9DE6-46BA-AC5C-899F08E627CA}" srcOrd="0" destOrd="0" presId="urn:microsoft.com/office/officeart/2005/8/layout/hProcess4"/>
    <dgm:cxn modelId="{6907CCAB-B6A4-4814-9389-B188589D327E}" type="presOf" srcId="{318C0797-83E3-41A5-B29B-5DBB51226E30}" destId="{51DFB9BB-D1B1-4524-8970-5FB7C829D361}" srcOrd="0" destOrd="0" presId="urn:microsoft.com/office/officeart/2005/8/layout/hProcess4"/>
    <dgm:cxn modelId="{18CF97FE-7214-48C1-BA34-C481BB917329}" type="presOf" srcId="{B3520C72-EDAD-4D95-B77E-74FE3ED16537}" destId="{800049DB-3848-4A0E-8351-5E568BAC2637}" srcOrd="0" destOrd="0" presId="urn:microsoft.com/office/officeart/2005/8/layout/hProcess4"/>
    <dgm:cxn modelId="{3DB73CFB-C8B3-4472-8529-185BBD3AF24B}" type="presOf" srcId="{D87418F6-1A81-454B-A857-23DAB3322F2D}" destId="{8FAC6036-F70F-447A-AC03-53274420F416}" srcOrd="0" destOrd="0" presId="urn:microsoft.com/office/officeart/2005/8/layout/hProcess4"/>
    <dgm:cxn modelId="{429ED0D7-D389-4913-8491-05DB75F5167E}" srcId="{D87418F6-1A81-454B-A857-23DAB3322F2D}" destId="{B3520C72-EDAD-4D95-B77E-74FE3ED16537}" srcOrd="1" destOrd="0" parTransId="{4024C721-7968-45AB-94EA-4A006C756BD5}" sibTransId="{1A473130-087B-4CE8-98ED-BC21E7EA5E0E}"/>
    <dgm:cxn modelId="{3006339F-8068-48D3-87C2-7DA4839C66E6}" type="presOf" srcId="{A865175E-AAA2-49CD-9F0E-3E9C965DAFA6}" destId="{40810A59-2FCB-41BB-BF2B-2F36B3B02B08}" srcOrd="0" destOrd="0" presId="urn:microsoft.com/office/officeart/2005/8/layout/hProcess4"/>
    <dgm:cxn modelId="{26146B07-6795-4F9B-8A26-A222667370D2}" srcId="{D87418F6-1A81-454B-A857-23DAB3322F2D}" destId="{9A23D682-E5E9-48BC-8114-08A65A93ECB6}" srcOrd="0" destOrd="0" parTransId="{CC7376EA-DF62-46DA-8E6F-FABFEF36D895}" sibTransId="{318C0797-83E3-41A5-B29B-5DBB51226E30}"/>
    <dgm:cxn modelId="{E2930AB4-5C67-44F0-818B-35FE49ACDCE3}" type="presParOf" srcId="{8FAC6036-F70F-447A-AC03-53274420F416}" destId="{7B4CF46D-31FE-4FA5-9581-713062D28648}" srcOrd="0" destOrd="0" presId="urn:microsoft.com/office/officeart/2005/8/layout/hProcess4"/>
    <dgm:cxn modelId="{C93BC80D-DD1E-47D4-8EBC-F3C9F1704548}" type="presParOf" srcId="{8FAC6036-F70F-447A-AC03-53274420F416}" destId="{41B16AC6-9A17-42F9-BDA3-FF50F66A0151}" srcOrd="1" destOrd="0" presId="urn:microsoft.com/office/officeart/2005/8/layout/hProcess4"/>
    <dgm:cxn modelId="{70D408E1-3839-40C6-BDD9-6794DF9D1BBB}" type="presParOf" srcId="{8FAC6036-F70F-447A-AC03-53274420F416}" destId="{EA68C043-EA83-4F94-805E-24125BBF8311}" srcOrd="2" destOrd="0" presId="urn:microsoft.com/office/officeart/2005/8/layout/hProcess4"/>
    <dgm:cxn modelId="{1B892420-91BB-4799-B09E-8AC140D1DD2A}" type="presParOf" srcId="{EA68C043-EA83-4F94-805E-24125BBF8311}" destId="{7E283367-D384-426F-A22E-05FDDEE5E392}" srcOrd="0" destOrd="0" presId="urn:microsoft.com/office/officeart/2005/8/layout/hProcess4"/>
    <dgm:cxn modelId="{B130AFCA-28E5-4317-AB9A-8895DD41CAEE}" type="presParOf" srcId="{7E283367-D384-426F-A22E-05FDDEE5E392}" destId="{9513E6A2-FC73-4402-A569-9866DF88C694}" srcOrd="0" destOrd="0" presId="urn:microsoft.com/office/officeart/2005/8/layout/hProcess4"/>
    <dgm:cxn modelId="{57A36020-A886-4D75-8C34-68A2F09A3251}" type="presParOf" srcId="{7E283367-D384-426F-A22E-05FDDEE5E392}" destId="{E10B5E48-AFED-4565-B1FF-57287769D4E4}" srcOrd="1" destOrd="0" presId="urn:microsoft.com/office/officeart/2005/8/layout/hProcess4"/>
    <dgm:cxn modelId="{42557E67-CFA7-49EE-8366-688AD53282E2}" type="presParOf" srcId="{7E283367-D384-426F-A22E-05FDDEE5E392}" destId="{5A23AEE0-04D9-4279-B335-A2C256FC8CB2}" srcOrd="2" destOrd="0" presId="urn:microsoft.com/office/officeart/2005/8/layout/hProcess4"/>
    <dgm:cxn modelId="{BC7FB080-ECF8-4F12-AD6D-844EC118F169}" type="presParOf" srcId="{7E283367-D384-426F-A22E-05FDDEE5E392}" destId="{944539E7-DA00-40CD-A5B5-95FE437B1836}" srcOrd="3" destOrd="0" presId="urn:microsoft.com/office/officeart/2005/8/layout/hProcess4"/>
    <dgm:cxn modelId="{7A7B36DC-06F2-43E6-AA28-634E4EFFBD1C}" type="presParOf" srcId="{7E283367-D384-426F-A22E-05FDDEE5E392}" destId="{7565F620-17DD-499E-B0CC-6B6DBFC1186D}" srcOrd="4" destOrd="0" presId="urn:microsoft.com/office/officeart/2005/8/layout/hProcess4"/>
    <dgm:cxn modelId="{DD11446B-0EE1-47D1-86A9-31F539540D4D}" type="presParOf" srcId="{EA68C043-EA83-4F94-805E-24125BBF8311}" destId="{51DFB9BB-D1B1-4524-8970-5FB7C829D361}" srcOrd="1" destOrd="0" presId="urn:microsoft.com/office/officeart/2005/8/layout/hProcess4"/>
    <dgm:cxn modelId="{A38B0E78-920D-44EB-83BB-9590F926F31E}" type="presParOf" srcId="{EA68C043-EA83-4F94-805E-24125BBF8311}" destId="{D6492751-0500-4D56-95F9-8847B6513CA2}" srcOrd="2" destOrd="0" presId="urn:microsoft.com/office/officeart/2005/8/layout/hProcess4"/>
    <dgm:cxn modelId="{0FF20D29-6648-4EE5-9C0B-C03A5821F4A0}" type="presParOf" srcId="{D6492751-0500-4D56-95F9-8847B6513CA2}" destId="{A32B0FB9-F7AD-4546-8732-33423D5825AB}" srcOrd="0" destOrd="0" presId="urn:microsoft.com/office/officeart/2005/8/layout/hProcess4"/>
    <dgm:cxn modelId="{C586E46A-E084-4052-A69B-584DEFCF0FC2}" type="presParOf" srcId="{D6492751-0500-4D56-95F9-8847B6513CA2}" destId="{2D5BF21C-81FE-4DFD-B9BC-BD1A17F7E3BF}" srcOrd="1" destOrd="0" presId="urn:microsoft.com/office/officeart/2005/8/layout/hProcess4"/>
    <dgm:cxn modelId="{16F2B4C0-9E19-4782-A8DF-3ACC1671C606}" type="presParOf" srcId="{D6492751-0500-4D56-95F9-8847B6513CA2}" destId="{CB7CD24C-91A5-45A0-B553-9460B05FED02}" srcOrd="2" destOrd="0" presId="urn:microsoft.com/office/officeart/2005/8/layout/hProcess4"/>
    <dgm:cxn modelId="{0EDF2E81-CB8E-45F4-BD84-AA7633883DB7}" type="presParOf" srcId="{D6492751-0500-4D56-95F9-8847B6513CA2}" destId="{800049DB-3848-4A0E-8351-5E568BAC2637}" srcOrd="3" destOrd="0" presId="urn:microsoft.com/office/officeart/2005/8/layout/hProcess4"/>
    <dgm:cxn modelId="{2378F178-1E4B-45D3-806A-CD582D0DE1A3}" type="presParOf" srcId="{D6492751-0500-4D56-95F9-8847B6513CA2}" destId="{4A5D15B4-243B-4051-84E3-A0AC4DE1DFA4}" srcOrd="4" destOrd="0" presId="urn:microsoft.com/office/officeart/2005/8/layout/hProcess4"/>
    <dgm:cxn modelId="{B89275C2-75AB-4F41-8DD3-5587247D944C}" type="presParOf" srcId="{EA68C043-EA83-4F94-805E-24125BBF8311}" destId="{783C9B7E-9DE6-46BA-AC5C-899F08E627CA}" srcOrd="3" destOrd="0" presId="urn:microsoft.com/office/officeart/2005/8/layout/hProcess4"/>
    <dgm:cxn modelId="{CC6A3821-6A85-467C-A926-46BA88FF03FA}" type="presParOf" srcId="{EA68C043-EA83-4F94-805E-24125BBF8311}" destId="{874D0D85-EA13-4B2B-B214-9D6F45BD3E78}" srcOrd="4" destOrd="0" presId="urn:microsoft.com/office/officeart/2005/8/layout/hProcess4"/>
    <dgm:cxn modelId="{A29D7ABF-1EB6-43C9-9F10-161386A64F03}" type="presParOf" srcId="{874D0D85-EA13-4B2B-B214-9D6F45BD3E78}" destId="{C8E2CBC6-3889-4E86-95B8-8ED7CF8FDD3F}" srcOrd="0" destOrd="0" presId="urn:microsoft.com/office/officeart/2005/8/layout/hProcess4"/>
    <dgm:cxn modelId="{29F8BFC0-D811-4EBD-AE9C-711FF760A6DB}" type="presParOf" srcId="{874D0D85-EA13-4B2B-B214-9D6F45BD3E78}" destId="{735C64D5-2A05-4572-8B69-B9FD64BEF1EC}" srcOrd="1" destOrd="0" presId="urn:microsoft.com/office/officeart/2005/8/layout/hProcess4"/>
    <dgm:cxn modelId="{85C54219-4A81-4254-9F50-6916F55381E5}" type="presParOf" srcId="{874D0D85-EA13-4B2B-B214-9D6F45BD3E78}" destId="{D0C43EEC-1A62-453B-85EE-217931B2CFA0}" srcOrd="2" destOrd="0" presId="urn:microsoft.com/office/officeart/2005/8/layout/hProcess4"/>
    <dgm:cxn modelId="{2947FCE0-EA3B-47A5-B30C-23B21B813D3A}" type="presParOf" srcId="{874D0D85-EA13-4B2B-B214-9D6F45BD3E78}" destId="{40810A59-2FCB-41BB-BF2B-2F36B3B02B08}" srcOrd="3" destOrd="0" presId="urn:microsoft.com/office/officeart/2005/8/layout/hProcess4"/>
    <dgm:cxn modelId="{7EEA1B86-A66C-440E-8558-BBDDD2D882CB}" type="presParOf" srcId="{874D0D85-EA13-4B2B-B214-9D6F45BD3E78}" destId="{9D4FFDEE-E8ED-4D38-A4EE-3E713B90F85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D8AC7A-B17E-46EF-8A82-ABBFBFDAD7A7}" type="doc">
      <dgm:prSet loTypeId="urn:microsoft.com/office/officeart/2005/8/layout/hProcess9" loCatId="process" qsTypeId="urn:microsoft.com/office/officeart/2005/8/quickstyle/simple5" qsCatId="simple" csTypeId="urn:microsoft.com/office/officeart/2005/8/colors/colorful5" csCatId="colorful" phldr="1"/>
      <dgm:spPr/>
    </dgm:pt>
    <dgm:pt modelId="{DA787A67-8578-41B3-831A-D6974AE497C3}">
      <dgm:prSet phldrT="[Текст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197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-1978 </a:t>
          </a:r>
        </a:p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оқу жылдары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FDAA6A5-AD22-40EF-B278-AD3A66482F22}" type="parTrans" cxnId="{E01943EC-0BA9-4A1D-AE50-59640A132950}">
      <dgm:prSet/>
      <dgm:spPr/>
      <dgm:t>
        <a:bodyPr/>
        <a:lstStyle/>
        <a:p>
          <a:endParaRPr lang="ru-RU"/>
        </a:p>
      </dgm:t>
    </dgm:pt>
    <dgm:pt modelId="{51C5482E-5690-4E75-8270-DF6E08B350D1}" type="sibTrans" cxnId="{E01943EC-0BA9-4A1D-AE50-59640A132950}">
      <dgm:prSet/>
      <dgm:spPr/>
      <dgm:t>
        <a:bodyPr/>
        <a:lstStyle/>
        <a:p>
          <a:endParaRPr lang="ru-RU"/>
        </a:p>
      </dgm:t>
    </dgm:pt>
    <dgm:pt modelId="{BFFA52BF-9269-4934-9E40-5ECAA8109C3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986</a:t>
          </a:r>
        </a:p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түлек  бітірді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CE603D18-84AC-4E36-9DAB-47B95239D802}" type="parTrans" cxnId="{0411DFC0-138E-4745-BAF5-75F7040C2731}">
      <dgm:prSet/>
      <dgm:spPr/>
      <dgm:t>
        <a:bodyPr/>
        <a:lstStyle/>
        <a:p>
          <a:endParaRPr lang="ru-RU"/>
        </a:p>
      </dgm:t>
    </dgm:pt>
    <dgm:pt modelId="{9A546440-9177-4D71-A1CB-AB8A435C479F}" type="sibTrans" cxnId="{0411DFC0-138E-4745-BAF5-75F7040C2731}">
      <dgm:prSet/>
      <dgm:spPr/>
      <dgm:t>
        <a:bodyPr/>
        <a:lstStyle/>
        <a:p>
          <a:endParaRPr lang="ru-RU"/>
        </a:p>
      </dgm:t>
    </dgm:pt>
    <dgm:pt modelId="{5E964D0C-E96F-4BD8-B06E-4644D271C543}" type="pres">
      <dgm:prSet presAssocID="{F3D8AC7A-B17E-46EF-8A82-ABBFBFDAD7A7}" presName="CompostProcess" presStyleCnt="0">
        <dgm:presLayoutVars>
          <dgm:dir/>
          <dgm:resizeHandles val="exact"/>
        </dgm:presLayoutVars>
      </dgm:prSet>
      <dgm:spPr/>
    </dgm:pt>
    <dgm:pt modelId="{3F118338-46BA-425F-9006-38E88BB843FC}" type="pres">
      <dgm:prSet presAssocID="{F3D8AC7A-B17E-46EF-8A82-ABBFBFDAD7A7}" presName="arrow" presStyleLbl="bgShp" presStyleIdx="0" presStyleCnt="1" custLinFactNeighborX="-186" custLinFactNeighborY="1978"/>
      <dgm:spPr/>
    </dgm:pt>
    <dgm:pt modelId="{89C33344-4095-4B60-A2E1-16125052EAF0}" type="pres">
      <dgm:prSet presAssocID="{F3D8AC7A-B17E-46EF-8A82-ABBFBFDAD7A7}" presName="linearProcess" presStyleCnt="0"/>
      <dgm:spPr/>
    </dgm:pt>
    <dgm:pt modelId="{4F9E6DE3-D7C5-486C-BB26-96C2246B36A7}" type="pres">
      <dgm:prSet presAssocID="{DA787A67-8578-41B3-831A-D6974AE497C3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69CEDD-180E-48A9-B72A-576E30E83043}" type="pres">
      <dgm:prSet presAssocID="{51C5482E-5690-4E75-8270-DF6E08B350D1}" presName="sibTrans" presStyleCnt="0"/>
      <dgm:spPr/>
    </dgm:pt>
    <dgm:pt modelId="{703D20C1-636F-44F5-9393-3A8FA39A8F65}" type="pres">
      <dgm:prSet presAssocID="{BFFA52BF-9269-4934-9E40-5ECAA8109C39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1943EC-0BA9-4A1D-AE50-59640A132950}" srcId="{F3D8AC7A-B17E-46EF-8A82-ABBFBFDAD7A7}" destId="{DA787A67-8578-41B3-831A-D6974AE497C3}" srcOrd="0" destOrd="0" parTransId="{EFDAA6A5-AD22-40EF-B278-AD3A66482F22}" sibTransId="{51C5482E-5690-4E75-8270-DF6E08B350D1}"/>
    <dgm:cxn modelId="{F7F5061F-53F4-4210-9629-68D2A241E22F}" type="presOf" srcId="{DA787A67-8578-41B3-831A-D6974AE497C3}" destId="{4F9E6DE3-D7C5-486C-BB26-96C2246B36A7}" srcOrd="0" destOrd="0" presId="urn:microsoft.com/office/officeart/2005/8/layout/hProcess9"/>
    <dgm:cxn modelId="{0411DFC0-138E-4745-BAF5-75F7040C2731}" srcId="{F3D8AC7A-B17E-46EF-8A82-ABBFBFDAD7A7}" destId="{BFFA52BF-9269-4934-9E40-5ECAA8109C39}" srcOrd="1" destOrd="0" parTransId="{CE603D18-84AC-4E36-9DAB-47B95239D802}" sibTransId="{9A546440-9177-4D71-A1CB-AB8A435C479F}"/>
    <dgm:cxn modelId="{C4B5F608-BFB8-4C77-AD69-8D120F9338CD}" type="presOf" srcId="{F3D8AC7A-B17E-46EF-8A82-ABBFBFDAD7A7}" destId="{5E964D0C-E96F-4BD8-B06E-4644D271C543}" srcOrd="0" destOrd="0" presId="urn:microsoft.com/office/officeart/2005/8/layout/hProcess9"/>
    <dgm:cxn modelId="{068815B0-53D9-4D10-8579-88C94BEDCCF0}" type="presOf" srcId="{BFFA52BF-9269-4934-9E40-5ECAA8109C39}" destId="{703D20C1-636F-44F5-9393-3A8FA39A8F65}" srcOrd="0" destOrd="0" presId="urn:microsoft.com/office/officeart/2005/8/layout/hProcess9"/>
    <dgm:cxn modelId="{E1D4F2E0-8ABD-459A-8DF2-63BCC348119B}" type="presParOf" srcId="{5E964D0C-E96F-4BD8-B06E-4644D271C543}" destId="{3F118338-46BA-425F-9006-38E88BB843FC}" srcOrd="0" destOrd="0" presId="urn:microsoft.com/office/officeart/2005/8/layout/hProcess9"/>
    <dgm:cxn modelId="{BBF67588-6FA6-4A2A-81E9-0FC775CAE0C4}" type="presParOf" srcId="{5E964D0C-E96F-4BD8-B06E-4644D271C543}" destId="{89C33344-4095-4B60-A2E1-16125052EAF0}" srcOrd="1" destOrd="0" presId="urn:microsoft.com/office/officeart/2005/8/layout/hProcess9"/>
    <dgm:cxn modelId="{41B2BEE7-C2A2-4BD8-8967-03A91699A98D}" type="presParOf" srcId="{89C33344-4095-4B60-A2E1-16125052EAF0}" destId="{4F9E6DE3-D7C5-486C-BB26-96C2246B36A7}" srcOrd="0" destOrd="0" presId="urn:microsoft.com/office/officeart/2005/8/layout/hProcess9"/>
    <dgm:cxn modelId="{2BE51819-3AD5-4022-A2D9-54164C379BCF}" type="presParOf" srcId="{89C33344-4095-4B60-A2E1-16125052EAF0}" destId="{F169CEDD-180E-48A9-B72A-576E30E83043}" srcOrd="1" destOrd="0" presId="urn:microsoft.com/office/officeart/2005/8/layout/hProcess9"/>
    <dgm:cxn modelId="{D5A47677-17A2-4A14-91F8-BFC212D829EA}" type="presParOf" srcId="{89C33344-4095-4B60-A2E1-16125052EAF0}" destId="{703D20C1-636F-44F5-9393-3A8FA39A8F65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18338-46BA-425F-9006-38E88BB843FC}">
      <dsp:nvSpPr>
        <dsp:cNvPr id="0" name=""/>
        <dsp:cNvSpPr/>
      </dsp:nvSpPr>
      <dsp:spPr>
        <a:xfrm>
          <a:off x="396506" y="0"/>
          <a:ext cx="4590510" cy="2592288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9E6DE3-D7C5-486C-BB26-96C2246B36A7}">
      <dsp:nvSpPr>
        <dsp:cNvPr id="0" name=""/>
        <dsp:cNvSpPr/>
      </dsp:nvSpPr>
      <dsp:spPr>
        <a:xfrm>
          <a:off x="708828" y="777686"/>
          <a:ext cx="1856456" cy="103691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197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-1978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оқу жылдары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59446" y="828304"/>
        <a:ext cx="1755220" cy="935679"/>
      </dsp:txXfrm>
    </dsp:sp>
    <dsp:sp modelId="{703D20C1-636F-44F5-9393-3A8FA39A8F65}">
      <dsp:nvSpPr>
        <dsp:cNvPr id="0" name=""/>
        <dsp:cNvSpPr/>
      </dsp:nvSpPr>
      <dsp:spPr>
        <a:xfrm>
          <a:off x="2835315" y="777686"/>
          <a:ext cx="1856456" cy="1036915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986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түлек  бітірді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85933" y="828304"/>
        <a:ext cx="1755220" cy="9356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18338-46BA-425F-9006-38E88BB843FC}">
      <dsp:nvSpPr>
        <dsp:cNvPr id="0" name=""/>
        <dsp:cNvSpPr/>
      </dsp:nvSpPr>
      <dsp:spPr>
        <a:xfrm>
          <a:off x="396506" y="0"/>
          <a:ext cx="4590510" cy="2592288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9E6DE3-D7C5-486C-BB26-96C2246B36A7}">
      <dsp:nvSpPr>
        <dsp:cNvPr id="0" name=""/>
        <dsp:cNvSpPr/>
      </dsp:nvSpPr>
      <dsp:spPr>
        <a:xfrm>
          <a:off x="708828" y="777686"/>
          <a:ext cx="1856456" cy="103691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197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-1978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оқу жылдары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59446" y="828304"/>
        <a:ext cx="1755220" cy="935679"/>
      </dsp:txXfrm>
    </dsp:sp>
    <dsp:sp modelId="{703D20C1-636F-44F5-9393-3A8FA39A8F65}">
      <dsp:nvSpPr>
        <dsp:cNvPr id="0" name=""/>
        <dsp:cNvSpPr/>
      </dsp:nvSpPr>
      <dsp:spPr>
        <a:xfrm>
          <a:off x="2835315" y="777686"/>
          <a:ext cx="1856456" cy="1036915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986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түлек  бітірді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85933" y="828304"/>
        <a:ext cx="1755220" cy="935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EDDC0-2CED-4991-A4BD-7054A4BCCBDA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B4AF8-506B-42DC-ABFA-A773A79E45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363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B4AF8-506B-42DC-ABFA-A773A79E454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48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44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642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83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8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89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78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13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00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370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21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02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51160-1F7A-4942-B05E-7AEDB10B6472}" type="datetimeFigureOut">
              <a:rPr lang="ru-RU" smtClean="0"/>
              <a:t>18.05.2024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34F49-E052-4896-84D9-1C5F94168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62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image" Target="../media/image42.jpeg"/><Relationship Id="rId5" Type="http://schemas.openxmlformats.org/officeDocument/2006/relationships/diagramColors" Target="../diagrams/colors3.xml"/><Relationship Id="rId10" Type="http://schemas.openxmlformats.org/officeDocument/2006/relationships/image" Target="../media/image41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1\Desktop\Новая папка\20190529_093205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b="23193"/>
          <a:stretch>
            <a:fillRect/>
          </a:stretch>
        </p:blipFill>
        <p:spPr bwMode="auto">
          <a:xfrm>
            <a:off x="786551" y="4824464"/>
            <a:ext cx="2823094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C:\Users\Админ\Downloads\WhatsApp Image 2023-01-18 at 23.34.4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6551" y="0"/>
            <a:ext cx="2223864" cy="2234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2897024" y="352638"/>
            <a:ext cx="912690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қаласы, Абай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 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(қазақ тілінде оқытылатын)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дарынды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 №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мамандандырылған </a:t>
            </a:r>
            <a:endParaRPr lang="kk-KZ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интернаты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КММ</a:t>
            </a:r>
          </a:p>
          <a:p>
            <a:pPr eaLnBrk="1" hangingPunct="1"/>
            <a:endParaRPr lang="ru-RU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19109543"/>
              </p:ext>
            </p:extLst>
          </p:nvPr>
        </p:nvGraphicFramePr>
        <p:xfrm>
          <a:off x="0" y="2090948"/>
          <a:ext cx="5400600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/>
          <a:srcRect l="29144" t="23592" r="17266" b="25588"/>
          <a:stretch/>
        </p:blipFill>
        <p:spPr>
          <a:xfrm>
            <a:off x="5710616" y="2158176"/>
            <a:ext cx="5799276" cy="3093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686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6494" t="19569" r="26454" b="9535"/>
          <a:stretch/>
        </p:blipFill>
        <p:spPr>
          <a:xfrm>
            <a:off x="823643" y="1783956"/>
            <a:ext cx="4660133" cy="3949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1973-1974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8951" t="19226" r="26970" b="22343"/>
          <a:stretch/>
        </p:blipFill>
        <p:spPr>
          <a:xfrm>
            <a:off x="5483776" y="1264173"/>
            <a:ext cx="4601693" cy="3431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103953" y="5363503"/>
            <a:ext cx="4466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Сағым жыл жанға алаулы жағар отты,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 да күні кеше бала бопты.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4-конечная звезда 5"/>
          <p:cNvSpPr/>
          <p:nvPr/>
        </p:nvSpPr>
        <p:spPr>
          <a:xfrm>
            <a:off x="6157866" y="5229468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180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1973-1974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9173" t="21445" r="25334" b="7357"/>
          <a:stretch/>
        </p:blipFill>
        <p:spPr>
          <a:xfrm>
            <a:off x="217282" y="1484769"/>
            <a:ext cx="4879819" cy="4295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9915" t="20863" r="29254" b="28779"/>
          <a:stretch/>
        </p:blipFill>
        <p:spPr>
          <a:xfrm>
            <a:off x="5097101" y="932508"/>
            <a:ext cx="5794218" cy="4019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103953" y="5363503"/>
            <a:ext cx="4466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Сағым жыл жанға алаулы жағар отты,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 да күні кеше бала бопты.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4-конечная звезда 5"/>
          <p:cNvSpPr/>
          <p:nvPr/>
        </p:nvSpPr>
        <p:spPr>
          <a:xfrm>
            <a:off x="6157866" y="5229468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36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1973-1974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742" t="20200" r="25443" b="6890"/>
          <a:stretch/>
        </p:blipFill>
        <p:spPr>
          <a:xfrm>
            <a:off x="117694" y="1149790"/>
            <a:ext cx="5178583" cy="4635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8707" t="20944" r="29666" b="29356"/>
          <a:stretch/>
        </p:blipFill>
        <p:spPr>
          <a:xfrm>
            <a:off x="5486399" y="905346"/>
            <a:ext cx="4826097" cy="3241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5538" t="22141" r="26595" b="27714"/>
          <a:stretch/>
        </p:blipFill>
        <p:spPr>
          <a:xfrm>
            <a:off x="6916847" y="3851034"/>
            <a:ext cx="4803322" cy="2830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400270" y="5915764"/>
            <a:ext cx="4466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Сағым жыл жанға алаулы жағар отты,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 да күні кеше бала бопты.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4-конечная звезда 6"/>
          <p:cNvSpPr/>
          <p:nvPr/>
        </p:nvSpPr>
        <p:spPr>
          <a:xfrm>
            <a:off x="417970" y="5767058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197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бас қоссақ сыр айтуға өткен күннен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511399" y="1806822"/>
            <a:ext cx="3143786" cy="3538671"/>
            <a:chOff x="5191179" y="1826664"/>
            <a:chExt cx="3052467" cy="3457514"/>
          </a:xfrm>
        </p:grpSpPr>
        <p:grpSp>
          <p:nvGrpSpPr>
            <p:cNvPr id="4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1974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 descr="https://media-hel3-1.cdn.whatsapp.net/v/t61.24694-24/410677041_7030083327098527_2106169355673580041_n.jpg?ccb=11-4&amp;oh=01_Q5AaIIbLyB6BQwgtLha5PK3wKh4aqwPoTpoyy6w1VKYfpdpb&amp;oe=66519DE6&amp;_nc_sid=e6ed6c&amp;_nc_cat=10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 t="3075" r="13022" b="-3"/>
          <a:stretch/>
        </p:blipFill>
        <p:spPr bwMode="auto">
          <a:xfrm>
            <a:off x="3048746" y="1068520"/>
            <a:ext cx="2570480" cy="3230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279911" y="4415023"/>
            <a:ext cx="3942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Қайырғожина Гүлжан Садырқызы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43602" y="2050127"/>
            <a:ext cx="5572682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Сыныптпастарымен кездесіп тұрады. Атап айтқанда, 1974 жылғы «Д» класының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түлектері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Қинаятова Қуаныш, Мукушева Асия, Секенова Дамеш, Арыстанова Жұма, Баймағанбетова Маржан,  Ташенов Орал, Есентуров Адай, Шарипова Ұмсын- бүгінгі күні отбастарымен араласып,  достығы жарасқан сыныптастар. 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55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WORK\Desktop\a1be2123-ca77-4854-b460-fa00e5682869 (1)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443" y="838660"/>
            <a:ext cx="5777865" cy="3198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C:\Users\WORK\Desktop\21c55c42-5c54-4f21-b524-dc7db96a76dd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61" y="2469734"/>
            <a:ext cx="5699168" cy="4146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106866" y="139603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бас қоссақ сыр айтудан өткен күннен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50824" y="4507975"/>
            <a:ext cx="2975815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Сыныптастар кездесуінен </a:t>
            </a:r>
            <a:endParaRPr lang="ru-RU" sz="1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86"/>
          <p:cNvGrpSpPr/>
          <p:nvPr/>
        </p:nvGrpSpPr>
        <p:grpSpPr>
          <a:xfrm>
            <a:off x="410418" y="969304"/>
            <a:ext cx="3143786" cy="3538671"/>
            <a:chOff x="5191179" y="1826664"/>
            <a:chExt cx="3052467" cy="3457514"/>
          </a:xfrm>
        </p:grpSpPr>
        <p:grpSp>
          <p:nvGrpSpPr>
            <p:cNvPr id="7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9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1974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129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бас қоссақ сыр айтуға өткен күннен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410418" y="969304"/>
            <a:ext cx="3143786" cy="3538671"/>
            <a:chOff x="5191179" y="1826664"/>
            <a:chExt cx="3052467" cy="3457514"/>
          </a:xfrm>
        </p:grpSpPr>
        <p:grpSp>
          <p:nvGrpSpPr>
            <p:cNvPr id="4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1974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 descr="C:\Users\WORK\Desktop\e711675e-bba6-4f16-83b7-7c2428ff8af5.jpe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59" r="-114"/>
          <a:stretch/>
        </p:blipFill>
        <p:spPr bwMode="auto">
          <a:xfrm>
            <a:off x="3931772" y="1201567"/>
            <a:ext cx="5947166" cy="4104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512251" y="5563850"/>
            <a:ext cx="4569008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« Г» сыныбының 1979 жылғы кездесуі </a:t>
            </a:r>
            <a:endParaRPr lang="ru-RU" sz="1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45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866" y="139603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бас қоссақ сыр айтудан күннен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196773" y="927068"/>
            <a:ext cx="3143786" cy="3538671"/>
            <a:chOff x="5191179" y="1826664"/>
            <a:chExt cx="3052467" cy="3457514"/>
          </a:xfrm>
        </p:grpSpPr>
        <p:grpSp>
          <p:nvGrpSpPr>
            <p:cNvPr id="4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1974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 descr="https://media-hel3-1.cdn.whatsapp.net/v/t61.24694-24/153616720_289173693269524_1559830965044585466_n.jpg?ccb=11-4&amp;oh=01_Q5AaILrpOo9QNRQbNKiMKTe4CWD9mVRZs1w5giYTrvS8jjCl&amp;oe=66517BB7&amp;_nc_sid=e6ed6c&amp;_nc_cat=10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245" y="990605"/>
            <a:ext cx="3547745" cy="3547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707579" y="4677140"/>
            <a:ext cx="515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Жаманбаева (Адильбекова) Карагоз Шеруовна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C:\Users\WORK\Desktop\b0cbda03-b157-45b0-96d2-b9ce0d45f09b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313" y="1315523"/>
            <a:ext cx="4958715" cy="3931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8170556" y="5457968"/>
            <a:ext cx="2414059" cy="787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Сыныптас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құрбылар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1974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</a:t>
            </a:r>
            <a:endParaRPr lang="ru-RU" sz="1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446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866" y="139603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бас қоссақ сыр айтудан күннен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196773" y="927068"/>
            <a:ext cx="3143786" cy="3538671"/>
            <a:chOff x="5191179" y="1826664"/>
            <a:chExt cx="3052467" cy="3457514"/>
          </a:xfrm>
        </p:grpSpPr>
        <p:grpSp>
          <p:nvGrpSpPr>
            <p:cNvPr id="4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1974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743" y="927067"/>
            <a:ext cx="4109167" cy="5478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" b="4292"/>
          <a:stretch/>
        </p:blipFill>
        <p:spPr>
          <a:xfrm>
            <a:off x="8632894" y="1352721"/>
            <a:ext cx="2556225" cy="1921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" t="-4" b="492"/>
          <a:stretch/>
        </p:blipFill>
        <p:spPr>
          <a:xfrm>
            <a:off x="7469949" y="4243142"/>
            <a:ext cx="2955920" cy="1850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96667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1974-1975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7803" t="18851" r="25673" b="6762"/>
          <a:stretch/>
        </p:blipFill>
        <p:spPr>
          <a:xfrm>
            <a:off x="88222" y="2213756"/>
            <a:ext cx="4338635" cy="3902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6591" t="18856" r="27593" b="10954"/>
          <a:stretch/>
        </p:blipFill>
        <p:spPr>
          <a:xfrm>
            <a:off x="4245426" y="838660"/>
            <a:ext cx="4493491" cy="3872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9190" t="22556" r="27556" b="7371"/>
          <a:stretch/>
        </p:blipFill>
        <p:spPr>
          <a:xfrm>
            <a:off x="8444204" y="2632444"/>
            <a:ext cx="3822441" cy="3483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764832" y="575718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Есейіп, ержетсе де, ұстаздарға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Әлі сол түлек болып қала берер.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гнутая вниз стрелка 8"/>
          <p:cNvSpPr/>
          <p:nvPr/>
        </p:nvSpPr>
        <p:spPr>
          <a:xfrm>
            <a:off x="5551714" y="5025668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58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1974-1975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7947" t="18468" r="25921" b="8021"/>
          <a:stretch/>
        </p:blipFill>
        <p:spPr>
          <a:xfrm>
            <a:off x="488887" y="1077363"/>
            <a:ext cx="4562946" cy="4089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8896" t="18819" r="26691" b="8074"/>
          <a:stretch/>
        </p:blipFill>
        <p:spPr>
          <a:xfrm>
            <a:off x="5963802" y="1077363"/>
            <a:ext cx="5430416" cy="5028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гнутая вниз стрелка 4"/>
          <p:cNvSpPr/>
          <p:nvPr/>
        </p:nvSpPr>
        <p:spPr>
          <a:xfrm>
            <a:off x="979714" y="5405932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3833" y="577169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Есейіп, ержетсе де, ұстаздарға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Әлі сол түлек болып қала берер.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492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1974-1975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4083" t="19065" r="27800" b="8437"/>
          <a:stretch/>
        </p:blipFill>
        <p:spPr>
          <a:xfrm>
            <a:off x="419877" y="1110343"/>
            <a:ext cx="5064361" cy="4292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0096" t="19102" r="41999" b="10193"/>
          <a:stretch/>
        </p:blipFill>
        <p:spPr>
          <a:xfrm>
            <a:off x="6941973" y="1007707"/>
            <a:ext cx="3789769" cy="5401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гнутая вниз стрелка 4"/>
          <p:cNvSpPr/>
          <p:nvPr/>
        </p:nvSpPr>
        <p:spPr>
          <a:xfrm>
            <a:off x="1427583" y="567769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62249" y="565492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Есейіп, ержетсе де, ұстаздарға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Әлі сол түлек болып қала берер.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90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бақытты сәт, шалқып шығар күндерім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84210999"/>
              </p:ext>
            </p:extLst>
          </p:nvPr>
        </p:nvGraphicFramePr>
        <p:xfrm>
          <a:off x="1499263" y="105362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s://media-hel3-1.cdn.whatsapp.net/v/t61.24694-24/425112529_1078478563245478_2707225778915596480_n.jpg?ccb=11-4&amp;oh=01_Q5AaID67UHZ7NTCshF9kORgZJN4GmGfSKMpYZHFktOMd3PkM&amp;oe=6652F41E&amp;_nc_sid=e6ed6c&amp;_nc_cat=10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431" y="1113183"/>
            <a:ext cx="2329731" cy="21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C:\Users\WORK\Desktop\5c1b33b2-93d0-4308-a1b4-1889eea35274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15" y="4110825"/>
            <a:ext cx="2981738" cy="2027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8497754" y="3374808"/>
            <a:ext cx="2175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Жеміс  Қамзақызы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94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1975-1976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5247" t="18845" r="27051" b="7793"/>
          <a:stretch/>
        </p:blipFill>
        <p:spPr>
          <a:xfrm>
            <a:off x="102636" y="2706802"/>
            <a:ext cx="4301412" cy="3721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0226" t="19846" r="26382" b="10700"/>
          <a:stretch/>
        </p:blipFill>
        <p:spPr>
          <a:xfrm>
            <a:off x="4099481" y="838660"/>
            <a:ext cx="4736131" cy="4264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7684" t="19301" r="26739" b="8315"/>
          <a:stretch/>
        </p:blipFill>
        <p:spPr>
          <a:xfrm>
            <a:off x="8525906" y="2248676"/>
            <a:ext cx="3666094" cy="3275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730482" y="5752615"/>
            <a:ext cx="4074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Тергендей бала шақтан дала гүлін,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 ұқшы сырын дара бүгін.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5-конечная звезда 6"/>
          <p:cNvSpPr/>
          <p:nvPr/>
        </p:nvSpPr>
        <p:spPr>
          <a:xfrm>
            <a:off x="4897552" y="5226571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5525654" y="575261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63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1975-1976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1760" t="19307" r="27719" b="9188"/>
          <a:stretch/>
        </p:blipFill>
        <p:spPr>
          <a:xfrm>
            <a:off x="93932" y="1136234"/>
            <a:ext cx="4133462" cy="4102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0429" t="22545" r="26292" b="7671"/>
          <a:stretch/>
        </p:blipFill>
        <p:spPr>
          <a:xfrm>
            <a:off x="4081483" y="1707502"/>
            <a:ext cx="4639710" cy="4208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0373" t="22238" r="28184" b="10354"/>
          <a:stretch/>
        </p:blipFill>
        <p:spPr>
          <a:xfrm>
            <a:off x="8429370" y="923731"/>
            <a:ext cx="3669324" cy="3357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39843" y="5785820"/>
            <a:ext cx="4074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Тергендей бала шақтан дала гүлін,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 ұқшы сырын дара бүгін.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5-конечная звезда 6"/>
          <p:cNvSpPr/>
          <p:nvPr/>
        </p:nvSpPr>
        <p:spPr>
          <a:xfrm>
            <a:off x="1147696" y="5239139"/>
            <a:ext cx="568148" cy="5666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4030136" y="6217849"/>
            <a:ext cx="568148" cy="5666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9841795" y="4814890"/>
            <a:ext cx="568148" cy="5666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8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1975-1976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469" t="21498" r="29767" b="8197"/>
          <a:stretch/>
        </p:blipFill>
        <p:spPr>
          <a:xfrm>
            <a:off x="658016" y="968721"/>
            <a:ext cx="4484352" cy="4459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8727" t="19527" r="27802" b="8108"/>
          <a:stretch/>
        </p:blipFill>
        <p:spPr>
          <a:xfrm>
            <a:off x="6274050" y="968721"/>
            <a:ext cx="4508626" cy="4221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1490" t="41747" r="53598" b="48949"/>
          <a:stretch/>
        </p:blipFill>
        <p:spPr>
          <a:xfrm>
            <a:off x="9066214" y="4797225"/>
            <a:ext cx="2241565" cy="78670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92097" y="5785820"/>
            <a:ext cx="4074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Тергендей бала шақтан дала гүлін,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 ұқшы сырын дара бүгін.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5-конечная звезда 7"/>
          <p:cNvSpPr/>
          <p:nvPr/>
        </p:nvSpPr>
        <p:spPr>
          <a:xfrm>
            <a:off x="1386524" y="5865550"/>
            <a:ext cx="568148" cy="5666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5464873" y="3999750"/>
            <a:ext cx="568148" cy="5666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244289" y="5428567"/>
            <a:ext cx="568148" cy="5666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1346210" y="4079600"/>
            <a:ext cx="568148" cy="56660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157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71719696"/>
              </p:ext>
            </p:extLst>
          </p:nvPr>
        </p:nvGraphicFramePr>
        <p:xfrm>
          <a:off x="1499902" y="1316022"/>
          <a:ext cx="846308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 descr="C:\Users\WORK\Desktop\21944584-41ac-4cfc-b6e6-732bfedb22a6.jpe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192" y="2456953"/>
            <a:ext cx="1033835" cy="12983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998603" y="63813"/>
            <a:ext cx="8496944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 жалындаған жастық шағым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3" r="-145" b="2504"/>
          <a:stretch/>
        </p:blipFill>
        <p:spPr>
          <a:xfrm>
            <a:off x="4707173" y="3347499"/>
            <a:ext cx="2393936" cy="1444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809" y="2386550"/>
            <a:ext cx="1923925" cy="1439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2" y="786084"/>
            <a:ext cx="3246782" cy="1461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13" y="4900156"/>
            <a:ext cx="2446131" cy="1834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93" y="5358213"/>
            <a:ext cx="3058980" cy="1376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642" y="3806863"/>
            <a:ext cx="1478428" cy="1971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4" name="组合 86"/>
          <p:cNvGrpSpPr/>
          <p:nvPr/>
        </p:nvGrpSpPr>
        <p:grpSpPr>
          <a:xfrm>
            <a:off x="8919908" y="786084"/>
            <a:ext cx="3272092" cy="3564503"/>
            <a:chOff x="5066600" y="1801424"/>
            <a:chExt cx="3177046" cy="3482754"/>
          </a:xfrm>
        </p:grpSpPr>
        <p:grpSp>
          <p:nvGrpSpPr>
            <p:cNvPr id="15" name="组合 87"/>
            <p:cNvGrpSpPr/>
            <p:nvPr/>
          </p:nvGrpSpPr>
          <p:grpSpPr>
            <a:xfrm>
              <a:off x="5066600" y="1801424"/>
              <a:ext cx="3177046" cy="3482754"/>
              <a:chOff x="2724283" y="1846747"/>
              <a:chExt cx="4296716" cy="4710164"/>
            </a:xfrm>
          </p:grpSpPr>
          <p:sp>
            <p:nvSpPr>
              <p:cNvPr id="17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0800000">
                <a:off x="2724283" y="1846747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6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1976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04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19" y="1679817"/>
            <a:ext cx="2830235" cy="3222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084061" y="320187"/>
            <a:ext cx="8496944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 жалындаған жастық шағым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477" y="1329007"/>
            <a:ext cx="3983170" cy="2987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组合 86"/>
          <p:cNvGrpSpPr/>
          <p:nvPr/>
        </p:nvGrpSpPr>
        <p:grpSpPr>
          <a:xfrm>
            <a:off x="188125" y="830805"/>
            <a:ext cx="3272092" cy="3564503"/>
            <a:chOff x="5066600" y="1801424"/>
            <a:chExt cx="3177046" cy="3482754"/>
          </a:xfrm>
        </p:grpSpPr>
        <p:grpSp>
          <p:nvGrpSpPr>
            <p:cNvPr id="6" name="组合 87"/>
            <p:cNvGrpSpPr/>
            <p:nvPr/>
          </p:nvGrpSpPr>
          <p:grpSpPr>
            <a:xfrm>
              <a:off x="5066600" y="1801424"/>
              <a:ext cx="3177046" cy="3482754"/>
              <a:chOff x="2724283" y="1846747"/>
              <a:chExt cx="4296716" cy="4710164"/>
            </a:xfrm>
          </p:grpSpPr>
          <p:sp>
            <p:nvSpPr>
              <p:cNvPr id="8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2724283" y="1846747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1976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98" y="2987222"/>
            <a:ext cx="2642874" cy="3523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02637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8603" y="63813"/>
            <a:ext cx="8496944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 жалындаған жастық шағым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188125" y="830805"/>
            <a:ext cx="3272092" cy="3564503"/>
            <a:chOff x="5066600" y="1801424"/>
            <a:chExt cx="3177046" cy="3482754"/>
          </a:xfrm>
        </p:grpSpPr>
        <p:grpSp>
          <p:nvGrpSpPr>
            <p:cNvPr id="4" name="组合 87"/>
            <p:cNvGrpSpPr/>
            <p:nvPr/>
          </p:nvGrpSpPr>
          <p:grpSpPr>
            <a:xfrm>
              <a:off x="5066600" y="1801424"/>
              <a:ext cx="3177046" cy="3482754"/>
              <a:chOff x="2724283" y="1846747"/>
              <a:chExt cx="4296716" cy="4710164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724283" y="1846747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4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1976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388" y="2438811"/>
            <a:ext cx="5329513" cy="39971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45" y="3091231"/>
            <a:ext cx="2382777" cy="3177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553" y="737122"/>
            <a:ext cx="1999860" cy="2669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4714572" y="1330797"/>
            <a:ext cx="6697090" cy="8372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133600" algn="l"/>
              </a:tabLst>
            </a:pP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Шериазданов Төлебай , жеке макеттік шеберхана иесі.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2133600" algn="l"/>
              </a:tabLst>
            </a:pP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Көкшетау Қопа көлінің барлық макеттерінің авторы.</a:t>
            </a:r>
            <a:endParaRPr lang="ru-RU" sz="2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689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8603" y="63813"/>
            <a:ext cx="8496944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 жалындаған жастық шағым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188125" y="830805"/>
            <a:ext cx="3272092" cy="3564503"/>
            <a:chOff x="5066600" y="1801424"/>
            <a:chExt cx="3177046" cy="3482754"/>
          </a:xfrm>
        </p:grpSpPr>
        <p:grpSp>
          <p:nvGrpSpPr>
            <p:cNvPr id="4" name="组合 87"/>
            <p:cNvGrpSpPr/>
            <p:nvPr/>
          </p:nvGrpSpPr>
          <p:grpSpPr>
            <a:xfrm>
              <a:off x="5066600" y="1801424"/>
              <a:ext cx="3177046" cy="3482754"/>
              <a:chOff x="2724283" y="1846747"/>
              <a:chExt cx="4296716" cy="4710164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724283" y="1846747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4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1976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 descr="C:\Users\WORK\Desktop\e2984f52-f9d8-4946-9eb7-50b087b212c2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239" y="873440"/>
            <a:ext cx="3502025" cy="3502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413495" y="4417108"/>
            <a:ext cx="5799212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Каппасова (Тажибаева ) Зауреш  Қуанышбековна -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психолог. 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WORK\Desktop\4b8e9ed8-a8a0-4423-9ba8-ea69cfe7e870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640" y="1642225"/>
            <a:ext cx="5040472" cy="4698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3167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WORK\Desktop\f94ea530-4725-4a49-aae2-fabd80a64ce8.jpe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2" t="8055" r="3383" b="17069"/>
          <a:stretch/>
        </p:blipFill>
        <p:spPr bwMode="auto">
          <a:xfrm>
            <a:off x="2450103" y="1146398"/>
            <a:ext cx="4038207" cy="4110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98603" y="63813"/>
            <a:ext cx="8496944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 жалындаған жастық шағым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组合 86"/>
          <p:cNvGrpSpPr/>
          <p:nvPr/>
        </p:nvGrpSpPr>
        <p:grpSpPr>
          <a:xfrm>
            <a:off x="188125" y="830805"/>
            <a:ext cx="3272092" cy="3564503"/>
            <a:chOff x="5066600" y="1801424"/>
            <a:chExt cx="3177046" cy="3482754"/>
          </a:xfrm>
        </p:grpSpPr>
        <p:grpSp>
          <p:nvGrpSpPr>
            <p:cNvPr id="5" name="组合 87"/>
            <p:cNvGrpSpPr/>
            <p:nvPr/>
          </p:nvGrpSpPr>
          <p:grpSpPr>
            <a:xfrm>
              <a:off x="5066600" y="1801424"/>
              <a:ext cx="3177046" cy="3482754"/>
              <a:chOff x="2724283" y="1846747"/>
              <a:chExt cx="4296716" cy="4710164"/>
            </a:xfrm>
          </p:grpSpPr>
          <p:sp>
            <p:nvSpPr>
              <p:cNvPr id="7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 rot="10800000">
                <a:off x="2724283" y="1846747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圆角矩形 93"/>
              <p:cNvSpPr/>
              <p:nvPr/>
            </p:nvSpPr>
            <p:spPr>
              <a:xfrm rot="2760000">
                <a:off x="3371510" y="2878566"/>
                <a:ext cx="3953504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1976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998603" y="5445569"/>
            <a:ext cx="6096000" cy="10820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800"/>
              </a:spcAft>
            </a:pPr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Қодыгенов Боранбай</a:t>
            </a:r>
          </a:p>
          <a:p>
            <a:pPr algn="just">
              <a:spcAft>
                <a:spcPts val="800"/>
              </a:spcAft>
            </a:pP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Тоо Каменобродский,  Газоэлектросваршик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WORK\Desktop\dc20c4ab-366c-43e5-962f-29110636199d.jpe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668" y="1222048"/>
            <a:ext cx="3640509" cy="3917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8122544" y="5351972"/>
            <a:ext cx="29793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Ибраев Тоқтар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Казбайұлы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Механизатор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36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4240" y="345824"/>
            <a:ext cx="8496944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 жалындаған жастық шағым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19813" r="-213" b="37944"/>
          <a:stretch/>
        </p:blipFill>
        <p:spPr>
          <a:xfrm>
            <a:off x="181121" y="1051116"/>
            <a:ext cx="4707978" cy="35280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712" y="1003133"/>
            <a:ext cx="5448257" cy="33075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801" y="2815165"/>
            <a:ext cx="4831222" cy="36234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78" y="3235570"/>
            <a:ext cx="2716823" cy="3622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组合 86"/>
          <p:cNvGrpSpPr/>
          <p:nvPr/>
        </p:nvGrpSpPr>
        <p:grpSpPr>
          <a:xfrm>
            <a:off x="535810" y="4708442"/>
            <a:ext cx="3143786" cy="3538671"/>
            <a:chOff x="5191179" y="1826664"/>
            <a:chExt cx="3052467" cy="3457514"/>
          </a:xfrm>
        </p:grpSpPr>
        <p:grpSp>
          <p:nvGrpSpPr>
            <p:cNvPr id="9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11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1976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6999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wnloads\WhatsApp Image 2023-01-18 at 23.34.4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551" y="0"/>
            <a:ext cx="2223864" cy="2234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2897024" y="352638"/>
            <a:ext cx="912690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қаласы, Абай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 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(қазақ тілінде оқытылатын)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дарынды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 №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мамандандырылған </a:t>
            </a:r>
            <a:endParaRPr lang="kk-KZ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интернаты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КММ</a:t>
            </a:r>
          </a:p>
          <a:p>
            <a:pPr eaLnBrk="1" hangingPunct="1"/>
            <a:endParaRPr lang="ru-RU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66836162"/>
              </p:ext>
            </p:extLst>
          </p:nvPr>
        </p:nvGraphicFramePr>
        <p:xfrm>
          <a:off x="0" y="2090948"/>
          <a:ext cx="5400600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3" descr="C:\Users\user1\Desktop\Новая папка\20190529_093205.jpg"/>
          <p:cNvPicPr>
            <a:picLocks noChangeAspect="1" noChangeArrowheads="1"/>
          </p:cNvPicPr>
          <p:nvPr/>
        </p:nvPicPr>
        <p:blipFill>
          <a:blip r:embed="rId8" cstate="print">
            <a:lum bright="10000"/>
          </a:blip>
          <a:srcRect b="23193"/>
          <a:stretch>
            <a:fillRect/>
          </a:stretch>
        </p:blipFill>
        <p:spPr bwMode="auto">
          <a:xfrm>
            <a:off x="786551" y="4824464"/>
            <a:ext cx="2823094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/>
          <a:srcRect l="29144" t="23592" r="17266" b="25588"/>
          <a:stretch/>
        </p:blipFill>
        <p:spPr>
          <a:xfrm>
            <a:off x="5710616" y="2158176"/>
            <a:ext cx="5799276" cy="3093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5070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1976-1977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0443" t="20256" r="29043" b="7438"/>
          <a:stretch/>
        </p:blipFill>
        <p:spPr>
          <a:xfrm rot="21121204">
            <a:off x="352845" y="1578335"/>
            <a:ext cx="4608215" cy="4626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9777" t="22896" r="27215" b="6581"/>
          <a:stretch/>
        </p:blipFill>
        <p:spPr>
          <a:xfrm rot="20839899">
            <a:off x="4635089" y="1130027"/>
            <a:ext cx="4327555" cy="3991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1738" t="19328" r="28033" b="7466"/>
          <a:stretch/>
        </p:blipFill>
        <p:spPr>
          <a:xfrm rot="20981296">
            <a:off x="8463453" y="990648"/>
            <a:ext cx="3527617" cy="3610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4-конечная звезда 5"/>
          <p:cNvSpPr/>
          <p:nvPr/>
        </p:nvSpPr>
        <p:spPr>
          <a:xfrm>
            <a:off x="8621226" y="594360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6118119" y="5171284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6686125" y="5380251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7255385" y="5562128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7869277" y="5779905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25054" t="22769" r="50147" b="40441"/>
          <a:stretch/>
        </p:blipFill>
        <p:spPr>
          <a:xfrm rot="21144721">
            <a:off x="9488096" y="4714652"/>
            <a:ext cx="2093254" cy="187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75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9014" y="200293"/>
            <a:ext cx="9238271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сұңқар жігіт, аққу қыздар қайдасың?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544864" y="1385821"/>
            <a:ext cx="3143786" cy="3538671"/>
            <a:chOff x="5191179" y="1826664"/>
            <a:chExt cx="3052467" cy="3457514"/>
          </a:xfrm>
        </p:grpSpPr>
        <p:grpSp>
          <p:nvGrpSpPr>
            <p:cNvPr id="4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1977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2" r="1731" b="16040"/>
          <a:stretch/>
        </p:blipFill>
        <p:spPr>
          <a:xfrm>
            <a:off x="3047336" y="1195789"/>
            <a:ext cx="2315714" cy="3152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" t="4510" r="1489" b="7128"/>
          <a:stretch/>
        </p:blipFill>
        <p:spPr>
          <a:xfrm rot="16200000">
            <a:off x="6785574" y="239916"/>
            <a:ext cx="3530853" cy="5785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144838" y="4637155"/>
            <a:ext cx="2120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Жакупова Тұрсын</a:t>
            </a:r>
          </a:p>
        </p:txBody>
      </p:sp>
    </p:spTree>
    <p:extLst>
      <p:ext uri="{BB962C8B-B14F-4D97-AF65-F5344CB8AC3E}">
        <p14:creationId xmlns:p14="http://schemas.microsoft.com/office/powerpoint/2010/main" val="2821338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9014" y="200293"/>
            <a:ext cx="9238271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сұңқар жігіт, аққу қыздар қайдасың?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544864" y="1385821"/>
            <a:ext cx="3143786" cy="3538671"/>
            <a:chOff x="5191179" y="1826664"/>
            <a:chExt cx="3052467" cy="3457514"/>
          </a:xfrm>
        </p:grpSpPr>
        <p:grpSp>
          <p:nvGrpSpPr>
            <p:cNvPr id="4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1977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311" y="1043427"/>
            <a:ext cx="2093805" cy="3722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9" b="10023"/>
          <a:stretch/>
        </p:blipFill>
        <p:spPr>
          <a:xfrm rot="16200000">
            <a:off x="6867357" y="751426"/>
            <a:ext cx="3032912" cy="5412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0847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1977-1978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927" t="21312" r="28080" b="7051"/>
          <a:stretch/>
        </p:blipFill>
        <p:spPr>
          <a:xfrm>
            <a:off x="485191" y="1045027"/>
            <a:ext cx="4553340" cy="4267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1763" t="22766" r="27610" b="25232"/>
          <a:stretch/>
        </p:blipFill>
        <p:spPr>
          <a:xfrm>
            <a:off x="5514392" y="1324947"/>
            <a:ext cx="4535716" cy="3265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4-конечная звезда 4"/>
          <p:cNvSpPr/>
          <p:nvPr/>
        </p:nvSpPr>
        <p:spPr>
          <a:xfrm>
            <a:off x="7602887" y="5397621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8624420" y="4714084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9741775" y="3966573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10806627" y="2721680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6118119" y="5171284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4663925" y="5854821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214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181" t="20931" r="29476" b="7349"/>
          <a:stretch/>
        </p:blipFill>
        <p:spPr>
          <a:xfrm>
            <a:off x="271603" y="1059255"/>
            <a:ext cx="4562947" cy="4562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1977-1978 оқу жылында бітіріп шыққан түлектер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8944" t="19055" r="31258" b="7621"/>
          <a:stretch/>
        </p:blipFill>
        <p:spPr>
          <a:xfrm rot="20976818">
            <a:off x="5142367" y="1059255"/>
            <a:ext cx="4114559" cy="4264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1277" t="19123" r="50849" b="38609"/>
          <a:stretch/>
        </p:blipFill>
        <p:spPr>
          <a:xfrm rot="21077837">
            <a:off x="9408773" y="2498757"/>
            <a:ext cx="2348124" cy="3123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4-конечная звезда 5"/>
          <p:cNvSpPr/>
          <p:nvPr/>
        </p:nvSpPr>
        <p:spPr>
          <a:xfrm>
            <a:off x="4834550" y="5118271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6038938" y="5575471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7981601" y="5754661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483111" y="5842797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0043709" y="1312999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559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қайда сол бір асыл жанды достарым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组合 86"/>
          <p:cNvGrpSpPr/>
          <p:nvPr/>
        </p:nvGrpSpPr>
        <p:grpSpPr>
          <a:xfrm>
            <a:off x="8099783" y="2698121"/>
            <a:ext cx="3143786" cy="3538671"/>
            <a:chOff x="5191179" y="1826664"/>
            <a:chExt cx="3052467" cy="3457514"/>
          </a:xfrm>
        </p:grpSpPr>
        <p:grpSp>
          <p:nvGrpSpPr>
            <p:cNvPr id="8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10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1978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07"/>
          <p:cNvGrpSpPr/>
          <p:nvPr/>
        </p:nvGrpSpPr>
        <p:grpSpPr>
          <a:xfrm flipH="1" flipV="1">
            <a:off x="6580261" y="2531138"/>
            <a:ext cx="2102265" cy="472829"/>
            <a:chOff x="5246304" y="4593021"/>
            <a:chExt cx="2438687" cy="732476"/>
          </a:xfrm>
        </p:grpSpPr>
        <p:sp>
          <p:nvSpPr>
            <p:cNvPr id="15" name="椭圆 108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16" name="任意多边形 109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</a:endParaRPr>
            </a:p>
          </p:txBody>
        </p:sp>
      </p:grpSp>
      <p:pic>
        <p:nvPicPr>
          <p:cNvPr id="17" name="Рисунок 16" descr="C:\Users\WORK\Desktop\ca8a73b8-0304-4574-bdc4-79535d06d01b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194" y="974582"/>
            <a:ext cx="2113160" cy="26377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5345585" y="1153419"/>
            <a:ext cx="600337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Сиргебаева (Есенова) Сандугаш Тулебаевна Т.Жүргенов атындағы қазақтың ұлттық өнер академиясы шет тілдер кафедрасының доценті, педагогика ғылымдарының кандидаты                        </a:t>
            </a:r>
            <a:endParaRPr lang="ru-RU" sz="1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C:\Users\WORK\Desktop\227674af-e2c7-4d3f-a97c-0a1cd3ed6ffd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0"/>
          <a:stretch/>
        </p:blipFill>
        <p:spPr bwMode="auto">
          <a:xfrm>
            <a:off x="473551" y="4029394"/>
            <a:ext cx="4332718" cy="2561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 descr="C:\Users\WORK\Desktop\5446fc48-2bce-41f6-9903-800b7f3c7e62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94" y="4808575"/>
            <a:ext cx="3904955" cy="1684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7" t="58668" r="26516" b="25879"/>
          <a:stretch/>
        </p:blipFill>
        <p:spPr>
          <a:xfrm>
            <a:off x="10575894" y="2927393"/>
            <a:ext cx="1346475" cy="1687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36" y="1078590"/>
            <a:ext cx="3496170" cy="260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7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қайда сол бір асыл жанды достарым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WORK\Desktop\84eb595b-b459-440e-97d7-c0662c6cd7d5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" y="1044794"/>
            <a:ext cx="3166110" cy="4221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35500" y="5472408"/>
            <a:ext cx="38912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Қабдырахманов Серік  </a:t>
            </a:r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Амангелдіұлы</a:t>
            </a:r>
          </a:p>
          <a:p>
            <a:r>
              <a:rPr lang="kk-KZ" dirty="0" smtClean="0">
                <a:latin typeface="Times New Roman" panose="02020603050405020304" pitchFamily="18" charset="0"/>
              </a:rPr>
              <a:t>         Мектебіміздің 15 түлегі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56600" y="2015468"/>
            <a:ext cx="52817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Тәрбиешісі Құрманғожина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Әзина Бекболатовнаны ерекше еске алады</a:t>
            </a:r>
            <a:endParaRPr lang="ru-RU" dirty="0">
              <a:solidFill>
                <a:srgbClr val="002060"/>
              </a:solidFill>
            </a:endParaRPr>
          </a:p>
        </p:txBody>
      </p:sp>
      <p:grpSp>
        <p:nvGrpSpPr>
          <p:cNvPr id="7" name="组合 86"/>
          <p:cNvGrpSpPr/>
          <p:nvPr/>
        </p:nvGrpSpPr>
        <p:grpSpPr>
          <a:xfrm>
            <a:off x="9347469" y="1044794"/>
            <a:ext cx="3143786" cy="3538671"/>
            <a:chOff x="5191179" y="1826664"/>
            <a:chExt cx="3052467" cy="3457514"/>
          </a:xfrm>
        </p:grpSpPr>
        <p:grpSp>
          <p:nvGrpSpPr>
            <p:cNvPr id="8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10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1978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5" r="12105"/>
          <a:stretch/>
        </p:blipFill>
        <p:spPr>
          <a:xfrm rot="16200000">
            <a:off x="5456348" y="2001807"/>
            <a:ext cx="3327804" cy="4949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609314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қайда сол бір асыл жанды достарым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组合 86"/>
          <p:cNvGrpSpPr/>
          <p:nvPr/>
        </p:nvGrpSpPr>
        <p:grpSpPr>
          <a:xfrm>
            <a:off x="9347469" y="1044794"/>
            <a:ext cx="3143786" cy="3538671"/>
            <a:chOff x="5191179" y="1826664"/>
            <a:chExt cx="3052467" cy="3457514"/>
          </a:xfrm>
        </p:grpSpPr>
        <p:grpSp>
          <p:nvGrpSpPr>
            <p:cNvPr id="11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13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1978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6424" r="-630" b="12358"/>
          <a:stretch/>
        </p:blipFill>
        <p:spPr>
          <a:xfrm>
            <a:off x="577477" y="1674975"/>
            <a:ext cx="4997748" cy="3025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859" y="2572508"/>
            <a:ext cx="4814131" cy="36105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6283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қайда сол бір асыл жанды достарым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87" r="-303"/>
          <a:stretch/>
        </p:blipFill>
        <p:spPr>
          <a:xfrm>
            <a:off x="376732" y="1044793"/>
            <a:ext cx="5154811" cy="31533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组合 86"/>
          <p:cNvGrpSpPr/>
          <p:nvPr/>
        </p:nvGrpSpPr>
        <p:grpSpPr>
          <a:xfrm>
            <a:off x="9347469" y="1044794"/>
            <a:ext cx="3143786" cy="3538671"/>
            <a:chOff x="5191179" y="1826664"/>
            <a:chExt cx="3052467" cy="3457514"/>
          </a:xfrm>
        </p:grpSpPr>
        <p:grpSp>
          <p:nvGrpSpPr>
            <p:cNvPr id="5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7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1978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2" r="5473"/>
          <a:stretch/>
        </p:blipFill>
        <p:spPr>
          <a:xfrm>
            <a:off x="4712072" y="2044834"/>
            <a:ext cx="5637066" cy="37734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5" t="17321" r="13115" b="8287"/>
          <a:stretch/>
        </p:blipFill>
        <p:spPr>
          <a:xfrm>
            <a:off x="825349" y="3624777"/>
            <a:ext cx="4413270" cy="3399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1409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1965" y="262596"/>
            <a:ext cx="10082253" cy="5760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Естелік суреттер : қайда сол бір асыл жанды достарым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86"/>
          <p:cNvGrpSpPr/>
          <p:nvPr/>
        </p:nvGrpSpPr>
        <p:grpSpPr>
          <a:xfrm>
            <a:off x="9347469" y="1044794"/>
            <a:ext cx="3143786" cy="3538671"/>
            <a:chOff x="5191179" y="1826664"/>
            <a:chExt cx="3052467" cy="3457514"/>
          </a:xfrm>
        </p:grpSpPr>
        <p:grpSp>
          <p:nvGrpSpPr>
            <p:cNvPr id="4" name="组合 87"/>
            <p:cNvGrpSpPr/>
            <p:nvPr/>
          </p:nvGrpSpPr>
          <p:grpSpPr>
            <a:xfrm>
              <a:off x="5191179" y="1826664"/>
              <a:ext cx="3052467" cy="3457514"/>
              <a:chOff x="2892767" y="1880882"/>
              <a:chExt cx="4128232" cy="4676029"/>
            </a:xfrm>
          </p:grpSpPr>
          <p:sp>
            <p:nvSpPr>
              <p:cNvPr id="6" name="圆角矩形 9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rot="10800000">
                <a:off x="2892767" y="1880882"/>
                <a:ext cx="3046848" cy="2725490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93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auto">
              <a:xfrm rot="10800000">
                <a:off x="3217752" y="2187796"/>
                <a:ext cx="2231229" cy="202909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B0F0"/>
              </a:solidFill>
              <a:ln w="25400">
                <a:solidFill>
                  <a:schemeClr val="accent1"/>
                </a:soli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文本框 35"/>
            <p:cNvSpPr txBox="1"/>
            <p:nvPr/>
          </p:nvSpPr>
          <p:spPr>
            <a:xfrm>
              <a:off x="5379274" y="2369107"/>
              <a:ext cx="1627530" cy="811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800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1978</a:t>
              </a:r>
              <a:endParaRPr lang="zh-CN" altLang="en-US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7" t="10351" r="565" b="5822"/>
          <a:stretch/>
        </p:blipFill>
        <p:spPr>
          <a:xfrm>
            <a:off x="299102" y="1247893"/>
            <a:ext cx="4973653" cy="3129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23" y="2886332"/>
            <a:ext cx="4485664" cy="3364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56765" y="509700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Келдік біз артта қалған балалықтың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 қылып көтерсек деп шырқап атын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0111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534</Words>
  <Application>Microsoft Office PowerPoint</Application>
  <PresentationFormat>Широкоэкранный</PresentationFormat>
  <Paragraphs>101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宋体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WORK</dc:creator>
  <cp:lastModifiedBy>WORK</cp:lastModifiedBy>
  <cp:revision>40</cp:revision>
  <dcterms:created xsi:type="dcterms:W3CDTF">2024-05-16T10:53:44Z</dcterms:created>
  <dcterms:modified xsi:type="dcterms:W3CDTF">2024-05-18T08:25:51Z</dcterms:modified>
</cp:coreProperties>
</file>