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9" r:id="rId1"/>
  </p:sldMasterIdLst>
  <p:sldIdLst>
    <p:sldId id="328" r:id="rId2"/>
    <p:sldId id="329" r:id="rId3"/>
    <p:sldId id="257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0;&#1076;&#1084;&#1080;&#1085;\Desktop\7&#1040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0;&#1076;&#1084;&#1080;&#1085;\Desktop\&#1052;&#1041;\&#1087;&#1241;&#1085;%203%20&#1090;&#1086;&#1179;&#1089;&#1072;&#1085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C:\Users\&#1040;&#1076;&#1084;&#1080;&#1085;\Desktop\&#1052;&#1041;\&#1057;&#1067;&#1053;&#1067;&#1055;&#1058;&#1040;&#1056;%20&#1041;&#1054;&#1049;&#1067;%203&#1090;&#1086;&#1179;&#1089;&#1072;&#108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'[7А.xlsx]Лист1'!$A$1</c:f>
              <c:strCache>
                <c:ptCount val="1"/>
                <c:pt idx="0">
                  <c:v>ОҚУШЫ САНЫ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197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FBCC-4642-A909-CEB42E4C1E7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'[7А.xlsx]Лист1'!$B$1</c:f>
              <c:numCache>
                <c:formatCode>General</c:formatCode>
                <c:ptCount val="1"/>
                <c:pt idx="0">
                  <c:v>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CC-4642-A909-CEB42E4C1E76}"/>
            </c:ext>
          </c:extLst>
        </c:ser>
        <c:ser>
          <c:idx val="1"/>
          <c:order val="1"/>
          <c:tx>
            <c:strRef>
              <c:f>'[7А.xlsx]Лист1'!$A$2</c:f>
              <c:strCache>
                <c:ptCount val="1"/>
                <c:pt idx="0">
                  <c:v>ҮЗДІКТЕР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'[7А.xlsx]Лист1'!$B$2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CC-4642-A909-CEB42E4C1E76}"/>
            </c:ext>
          </c:extLst>
        </c:ser>
        <c:ser>
          <c:idx val="2"/>
          <c:order val="2"/>
          <c:tx>
            <c:strRef>
              <c:f>'[7А.xlsx]Лист1'!$A$3</c:f>
              <c:strCache>
                <c:ptCount val="1"/>
                <c:pt idx="0">
                  <c:v>ЕКПІНДІЛЕР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129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FBCC-4642-A909-CEB42E4C1E7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'[7А.xlsx]Лист1'!$B$3</c:f>
              <c:numCache>
                <c:formatCode>General</c:formatCode>
                <c:ptCount val="1"/>
                <c:pt idx="0">
                  <c:v>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BCC-4642-A909-CEB42E4C1E7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47234463"/>
        <c:axId val="2047234879"/>
      </c:barChart>
      <c:catAx>
        <c:axId val="2047234463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47234879"/>
        <c:crosses val="autoZero"/>
        <c:auto val="1"/>
        <c:lblAlgn val="ctr"/>
        <c:lblOffset val="100"/>
        <c:noMultiLvlLbl val="0"/>
      </c:catAx>
      <c:valAx>
        <c:axId val="2047234879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0472344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253138959311657E-2"/>
          <c:y val="4.7249891234563857E-2"/>
          <c:w val="0.94971212692001172"/>
          <c:h val="0.51349307610046091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4A5-4D9A-9CF9-3416F871609D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4A5-4D9A-9CF9-3416F871609D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4A5-4D9A-9CF9-3416F871609D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4A5-4D9A-9CF9-3416F871609D}"/>
              </c:ext>
            </c:extLst>
          </c:dPt>
          <c:dPt>
            <c:idx val="5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4A5-4D9A-9CF9-3416F871609D}"/>
              </c:ext>
            </c:extLst>
          </c:dPt>
          <c:dPt>
            <c:idx val="6"/>
            <c:invertIfNegative val="0"/>
            <c:bubble3D val="0"/>
            <c:spPr>
              <a:solidFill>
                <a:srgbClr val="FF00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4A5-4D9A-9CF9-3416F871609D}"/>
              </c:ext>
            </c:extLst>
          </c:dPt>
          <c:dPt>
            <c:idx val="8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44A5-4D9A-9CF9-3416F871609D}"/>
              </c:ext>
            </c:extLst>
          </c:dPt>
          <c:dPt>
            <c:idx val="9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44A5-4D9A-9CF9-3416F871609D}"/>
              </c:ext>
            </c:extLst>
          </c:dPt>
          <c:dPt>
            <c:idx val="1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44A5-4D9A-9CF9-3416F871609D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44A5-4D9A-9CF9-3416F871609D}"/>
              </c:ext>
            </c:extLst>
          </c:dPt>
          <c:dPt>
            <c:idx val="12"/>
            <c:invertIfNegative val="0"/>
            <c:bubble3D val="0"/>
            <c:spPr>
              <a:solidFill>
                <a:srgbClr val="FF00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44A5-4D9A-9CF9-3416F871609D}"/>
              </c:ext>
            </c:extLst>
          </c:dPt>
          <c:dPt>
            <c:idx val="1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44A5-4D9A-9CF9-3416F871609D}"/>
              </c:ext>
            </c:extLst>
          </c:dPt>
          <c:dLbls>
            <c:dLbl>
              <c:idx val="0"/>
              <c:layout>
                <c:manualLayout>
                  <c:x val="6.5519952632940521E-3"/>
                  <c:y val="-0.2657459913745695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44A5-4D9A-9CF9-3416F871609D}"/>
                </c:ext>
              </c:extLst>
            </c:dLbl>
            <c:dLbl>
              <c:idx val="1"/>
              <c:layout>
                <c:manualLayout>
                  <c:x val="6.5520059886366548E-3"/>
                  <c:y val="-0.2579520343160195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4A5-4D9A-9CF9-3416F871609D}"/>
                </c:ext>
              </c:extLst>
            </c:dLbl>
            <c:dLbl>
              <c:idx val="2"/>
              <c:layout>
                <c:manualLayout>
                  <c:x val="4.3804020083619234E-3"/>
                  <c:y val="-0.2480619289814602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4A5-4D9A-9CF9-3416F871609D}"/>
                </c:ext>
              </c:extLst>
            </c:dLbl>
            <c:dLbl>
              <c:idx val="3"/>
              <c:layout>
                <c:manualLayout>
                  <c:x val="4.3762669529733072E-3"/>
                  <c:y val="-0.2657806381944216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4A5-4D9A-9CF9-3416F871609D}"/>
                </c:ext>
              </c:extLst>
            </c:dLbl>
            <c:dLbl>
              <c:idx val="4"/>
              <c:layout>
                <c:manualLayout>
                  <c:x val="-4.0039574056647788E-17"/>
                  <c:y val="-0.2569212835879409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4A5-4D9A-9CF9-3416F871609D}"/>
                </c:ext>
              </c:extLst>
            </c:dLbl>
            <c:dLbl>
              <c:idx val="5"/>
              <c:layout>
                <c:manualLayout>
                  <c:x val="4.3680039924243567E-3"/>
                  <c:y val="-0.25987440179010118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4A5-4D9A-9CF9-3416F871609D}"/>
                </c:ext>
              </c:extLst>
            </c:dLbl>
            <c:dLbl>
              <c:idx val="6"/>
              <c:layout>
                <c:manualLayout>
                  <c:x val="1.0982017936320432E-3"/>
                  <c:y val="-0.2523537165922690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4A5-4D9A-9CF9-3416F871609D}"/>
                </c:ext>
              </c:extLst>
            </c:dLbl>
            <c:dLbl>
              <c:idx val="7"/>
              <c:layout>
                <c:manualLayout>
                  <c:x val="0"/>
                  <c:y val="-0.21853074695985789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44A5-4D9A-9CF9-3416F871609D}"/>
                </c:ext>
              </c:extLst>
            </c:dLbl>
            <c:dLbl>
              <c:idx val="8"/>
              <c:layout>
                <c:manualLayout>
                  <c:x val="1.1106069597978717E-3"/>
                  <c:y val="-0.2523537165922690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4A5-4D9A-9CF9-3416F871609D}"/>
                </c:ext>
              </c:extLst>
            </c:dLbl>
            <c:dLbl>
              <c:idx val="9"/>
              <c:layout>
                <c:manualLayout>
                  <c:x val="6.5520059886366548E-3"/>
                  <c:y val="-0.2628275199922614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44A5-4D9A-9CF9-3416F871609D}"/>
                </c:ext>
              </c:extLst>
            </c:dLbl>
            <c:dLbl>
              <c:idx val="10"/>
              <c:layout>
                <c:manualLayout>
                  <c:x val="-2.1840019962122985E-3"/>
                  <c:y val="-0.2569212835879409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44A5-4D9A-9CF9-3416F871609D}"/>
                </c:ext>
              </c:extLst>
            </c:dLbl>
            <c:dLbl>
              <c:idx val="11"/>
              <c:layout>
                <c:manualLayout>
                  <c:x val="-8.0079148113295577E-17"/>
                  <c:y val="-0.2185307469598578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44A5-4D9A-9CF9-3416F871609D}"/>
                </c:ext>
              </c:extLst>
            </c:dLbl>
            <c:dLbl>
              <c:idx val="12"/>
              <c:layout>
                <c:manualLayout>
                  <c:x val="-1.6015829622659115E-16"/>
                  <c:y val="-0.2657806381944216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44A5-4D9A-9CF9-3416F87160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Лист1!$A$1:$A$16</c:f>
              <c:strCache>
                <c:ptCount val="13"/>
                <c:pt idx="0">
                  <c:v>ҚАЗАҚ ТІЛІ</c:v>
                </c:pt>
                <c:pt idx="1">
                  <c:v>ҚАЗАҚ ӘДЕБИЕТІ</c:v>
                </c:pt>
                <c:pt idx="2">
                  <c:v>ОРЫС ТІЛІ МЕН ӘДЕБИЕТІ</c:v>
                </c:pt>
                <c:pt idx="3">
                  <c:v>АҒЫЛШЫН ТІЛІ</c:v>
                </c:pt>
                <c:pt idx="4">
                  <c:v>ФИЗИКА</c:v>
                </c:pt>
                <c:pt idx="5">
                  <c:v>ХИМИЯ</c:v>
                </c:pt>
                <c:pt idx="6">
                  <c:v>БИОЛОГИЯ</c:v>
                </c:pt>
                <c:pt idx="7">
                  <c:v>АБАЙТАНУ</c:v>
                </c:pt>
                <c:pt idx="8">
                  <c:v>ГЕОГРАФИЯ</c:v>
                </c:pt>
                <c:pt idx="9">
                  <c:v>ИНФОРМАТИКА</c:v>
                </c:pt>
                <c:pt idx="10">
                  <c:v>ГЕОМЕТРИЯ</c:v>
                </c:pt>
                <c:pt idx="11">
                  <c:v>АЛГЕБРА</c:v>
                </c:pt>
                <c:pt idx="12">
                  <c:v>ҚАЗАҚСТАН ТАРИХЫ</c:v>
                </c:pt>
              </c:strCache>
            </c:strRef>
          </c:cat>
          <c:val>
            <c:numRef>
              <c:f>Лист1!$B$1:$B$16</c:f>
              <c:numCache>
                <c:formatCode>0%</c:formatCode>
                <c:ptCount val="16"/>
                <c:pt idx="0">
                  <c:v>0.97</c:v>
                </c:pt>
                <c:pt idx="1">
                  <c:v>0.97</c:v>
                </c:pt>
                <c:pt idx="2">
                  <c:v>0.89</c:v>
                </c:pt>
                <c:pt idx="3">
                  <c:v>0.96</c:v>
                </c:pt>
                <c:pt idx="4">
                  <c:v>0.95</c:v>
                </c:pt>
                <c:pt idx="5">
                  <c:v>0.96</c:v>
                </c:pt>
                <c:pt idx="6">
                  <c:v>1</c:v>
                </c:pt>
                <c:pt idx="7">
                  <c:v>0.89</c:v>
                </c:pt>
                <c:pt idx="8">
                  <c:v>1</c:v>
                </c:pt>
                <c:pt idx="9">
                  <c:v>1</c:v>
                </c:pt>
                <c:pt idx="10">
                  <c:v>0.95</c:v>
                </c:pt>
                <c:pt idx="11">
                  <c:v>0.88</c:v>
                </c:pt>
                <c:pt idx="12">
                  <c:v>0.99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44A5-4D9A-9CF9-3416F87160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2139887"/>
        <c:axId val="152136143"/>
      </c:barChart>
      <c:catAx>
        <c:axId val="1521398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2136143"/>
        <c:crosses val="autoZero"/>
        <c:auto val="1"/>
        <c:lblAlgn val="ctr"/>
        <c:lblOffset val="100"/>
        <c:noMultiLvlLbl val="0"/>
      </c:catAx>
      <c:valAx>
        <c:axId val="152136143"/>
        <c:scaling>
          <c:orientation val="minMax"/>
          <c:max val="1"/>
          <c:min val="0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21398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7 А сыныбы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97-4756-B8AA-607ED7608BDA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7 Б сыныбы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Лист1!$B$3</c:f>
              <c:numCache>
                <c:formatCode>General</c:formatCode>
                <c:ptCount val="1"/>
                <c:pt idx="0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97-4756-B8AA-607ED7608BDA}"/>
            </c:ext>
          </c:extLst>
        </c:ser>
        <c:ser>
          <c:idx val="2"/>
          <c:order val="2"/>
          <c:tx>
            <c:strRef>
              <c:f>Лист1!$A$4</c:f>
              <c:strCache>
                <c:ptCount val="1"/>
                <c:pt idx="0">
                  <c:v>8 А сыныбы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Лист1!$B$4</c:f>
              <c:numCache>
                <c:formatCode>General</c:formatCode>
                <c:ptCount val="1"/>
                <c:pt idx="0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297-4756-B8AA-607ED7608BDA}"/>
            </c:ext>
          </c:extLst>
        </c:ser>
        <c:ser>
          <c:idx val="3"/>
          <c:order val="3"/>
          <c:tx>
            <c:strRef>
              <c:f>Лист1!$A$5</c:f>
              <c:strCache>
                <c:ptCount val="1"/>
                <c:pt idx="0">
                  <c:v>8 Б сыныбы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Лист1!$B$5</c:f>
              <c:numCache>
                <c:formatCode>General</c:formatCode>
                <c:ptCount val="1"/>
                <c:pt idx="0">
                  <c:v>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297-4756-B8AA-607ED7608BDA}"/>
            </c:ext>
          </c:extLst>
        </c:ser>
        <c:ser>
          <c:idx val="4"/>
          <c:order val="4"/>
          <c:tx>
            <c:strRef>
              <c:f>Лист1!$A$6</c:f>
              <c:strCache>
                <c:ptCount val="1"/>
                <c:pt idx="0">
                  <c:v>9 А сыныбы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Лист1!$B$6</c:f>
              <c:numCache>
                <c:formatCode>General</c:formatCode>
                <c:ptCount val="1"/>
                <c:pt idx="0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297-4756-B8AA-607ED7608BDA}"/>
            </c:ext>
          </c:extLst>
        </c:ser>
        <c:ser>
          <c:idx val="5"/>
          <c:order val="5"/>
          <c:tx>
            <c:strRef>
              <c:f>Лист1!$A$7</c:f>
              <c:strCache>
                <c:ptCount val="1"/>
                <c:pt idx="0">
                  <c:v>9 Б сыныбы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Лист1!$B$7</c:f>
              <c:numCache>
                <c:formatCode>General</c:formatCode>
                <c:ptCount val="1"/>
                <c:pt idx="0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297-4756-B8AA-607ED7608BDA}"/>
            </c:ext>
          </c:extLst>
        </c:ser>
        <c:ser>
          <c:idx val="6"/>
          <c:order val="6"/>
          <c:tx>
            <c:strRef>
              <c:f>Лист1!$A$8</c:f>
              <c:strCache>
                <c:ptCount val="1"/>
                <c:pt idx="0">
                  <c:v>9 В сыныбы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Лист1!$B$8</c:f>
              <c:numCache>
                <c:formatCode>General</c:formatCode>
                <c:ptCount val="1"/>
                <c:pt idx="0">
                  <c:v>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297-4756-B8AA-607ED7608BDA}"/>
            </c:ext>
          </c:extLst>
        </c:ser>
        <c:ser>
          <c:idx val="7"/>
          <c:order val="7"/>
          <c:tx>
            <c:strRef>
              <c:f>Лист1!$A$9</c:f>
              <c:strCache>
                <c:ptCount val="1"/>
                <c:pt idx="0">
                  <c:v>10 А сыныбы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Лист1!$B$9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297-4756-B8AA-607ED7608BDA}"/>
            </c:ext>
          </c:extLst>
        </c:ser>
        <c:ser>
          <c:idx val="8"/>
          <c:order val="8"/>
          <c:tx>
            <c:strRef>
              <c:f>Лист1!$A$10</c:f>
              <c:strCache>
                <c:ptCount val="1"/>
                <c:pt idx="0">
                  <c:v>10 Б сыныбы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Лист1!$B$10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297-4756-B8AA-607ED7608BDA}"/>
            </c:ext>
          </c:extLst>
        </c:ser>
        <c:ser>
          <c:idx val="9"/>
          <c:order val="9"/>
          <c:tx>
            <c:strRef>
              <c:f>Лист1!$A$11</c:f>
              <c:strCache>
                <c:ptCount val="1"/>
                <c:pt idx="0">
                  <c:v>10 В сыныбы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Лист1!$B$11</c:f>
              <c:numCache>
                <c:formatCode>General</c:formatCode>
                <c:ptCount val="1"/>
                <c:pt idx="0">
                  <c:v>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E297-4756-B8AA-607ED7608BDA}"/>
            </c:ext>
          </c:extLst>
        </c:ser>
        <c:ser>
          <c:idx val="10"/>
          <c:order val="10"/>
          <c:tx>
            <c:strRef>
              <c:f>Лист1!$A$12</c:f>
              <c:strCache>
                <c:ptCount val="1"/>
                <c:pt idx="0">
                  <c:v>11 А сыныбы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Лист1!$B$12</c:f>
              <c:numCache>
                <c:formatCode>General</c:formatCode>
                <c:ptCount val="1"/>
                <c:pt idx="0">
                  <c:v>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297-4756-B8AA-607ED7608BDA}"/>
            </c:ext>
          </c:extLst>
        </c:ser>
        <c:ser>
          <c:idx val="11"/>
          <c:order val="11"/>
          <c:tx>
            <c:strRef>
              <c:f>Лист1!$A$13</c:f>
              <c:strCache>
                <c:ptCount val="1"/>
                <c:pt idx="0">
                  <c:v>11 Б сыныбы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Лист1!$B$13</c:f>
              <c:numCache>
                <c:formatCode>General</c:formatCode>
                <c:ptCount val="1"/>
                <c:pt idx="0">
                  <c:v>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E297-4756-B8AA-607ED7608BD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60280975"/>
        <c:axId val="960279311"/>
      </c:barChart>
      <c:catAx>
        <c:axId val="9602809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960279311"/>
        <c:crosses val="autoZero"/>
        <c:auto val="1"/>
        <c:lblAlgn val="ctr"/>
        <c:lblOffset val="100"/>
        <c:noMultiLvlLbl val="0"/>
      </c:catAx>
      <c:valAx>
        <c:axId val="960279311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9602809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5523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180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6152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926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4552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004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5269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3F54F24-9981-4E88-97AD-A773453C17B5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7211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6369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699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378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3F54F24-9981-4E88-97AD-A773453C17B5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9146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23" r:id="rId4"/>
    <p:sldLayoutId id="2147483924" r:id="rId5"/>
    <p:sldLayoutId id="2147483925" r:id="rId6"/>
    <p:sldLayoutId id="2147483926" r:id="rId7"/>
    <p:sldLayoutId id="2147483927" r:id="rId8"/>
    <p:sldLayoutId id="2147483928" r:id="rId9"/>
    <p:sldLayoutId id="2147483929" r:id="rId10"/>
    <p:sldLayoutId id="214748393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2F0062E-CEEE-4591-972B-60F4293D1549}"/>
              </a:ext>
            </a:extLst>
          </p:cNvPr>
          <p:cNvSpPr txBox="1"/>
          <p:nvPr/>
        </p:nvSpPr>
        <p:spPr>
          <a:xfrm>
            <a:off x="2945167" y="334677"/>
            <a:ext cx="60945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2000" b="1" i="0" u="none" strike="noStrike" kern="1200" spc="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2400" b="1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 САПАСЫ</a:t>
            </a:r>
          </a:p>
          <a:p>
            <a:pPr algn="ctr" rtl="0">
              <a:defRPr sz="2000" b="1" i="0" u="none" strike="noStrike" kern="1200" spc="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sz="2400" b="1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0E4A5F07-0FAA-40E7-B271-50F879AF16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1262365"/>
              </p:ext>
            </p:extLst>
          </p:nvPr>
        </p:nvGraphicFramePr>
        <p:xfrm>
          <a:off x="2148396" y="1242874"/>
          <a:ext cx="7981025" cy="4243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0256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A40EBE-D40A-418B-B478-31EFB87E913A}"/>
              </a:ext>
            </a:extLst>
          </p:cNvPr>
          <p:cNvSpPr txBox="1"/>
          <p:nvPr/>
        </p:nvSpPr>
        <p:spPr>
          <a:xfrm>
            <a:off x="4674700" y="135254"/>
            <a:ext cx="5255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ПӘНДЕР БОЙЫНША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2504E4DC-E15C-4F70-AA3E-0CCF06BEB6A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8350805"/>
              </p:ext>
            </p:extLst>
          </p:nvPr>
        </p:nvGraphicFramePr>
        <p:xfrm>
          <a:off x="1116530" y="1817744"/>
          <a:ext cx="11608067" cy="4300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00898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A40EBE-D40A-418B-B478-31EFB87E913A}"/>
              </a:ext>
            </a:extLst>
          </p:cNvPr>
          <p:cNvSpPr txBox="1"/>
          <p:nvPr/>
        </p:nvSpPr>
        <p:spPr>
          <a:xfrm>
            <a:off x="4163627" y="279633"/>
            <a:ext cx="5255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 БОЙЫНША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E960360A-8D5F-42D1-A3CA-7A08EBE21B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2393352"/>
              </p:ext>
            </p:extLst>
          </p:nvPr>
        </p:nvGraphicFramePr>
        <p:xfrm>
          <a:off x="1182848" y="1331117"/>
          <a:ext cx="10192624" cy="47676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72186105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647</TotalTime>
  <Words>9</Words>
  <Application>Microsoft Office PowerPoint</Application>
  <PresentationFormat>Широкоэкранный</PresentationFormat>
  <Paragraphs>6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Calibri</vt:lpstr>
      <vt:lpstr>Calibri Light</vt:lpstr>
      <vt:lpstr>Times New Roman</vt:lpstr>
      <vt:lpstr>Ретро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КӨКШЕТАУ ҚАЛАСЫ, (ҚАЗАҚ ТІЛІНДЕ ОҚЫТЫЛАТЫН) ДАРЫНДЫ БАЛАЛАРҒА АРНАЛҒАН №3 ОБЛЫСТЫҚ МАМАНДАНДЫРЫЛҒАН МЕКТЕП-ИНТЕРНАТЫ</dc:title>
  <dc:creator>Админ</dc:creator>
  <cp:lastModifiedBy>Админ</cp:lastModifiedBy>
  <cp:revision>19</cp:revision>
  <cp:lastPrinted>2022-03-29T05:29:05Z</cp:lastPrinted>
  <dcterms:created xsi:type="dcterms:W3CDTF">2021-10-29T03:09:26Z</dcterms:created>
  <dcterms:modified xsi:type="dcterms:W3CDTF">2022-04-11T03:18:14Z</dcterms:modified>
</cp:coreProperties>
</file>