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9"/>
  </p:notesMasterIdLst>
  <p:sldIdLst>
    <p:sldId id="280" r:id="rId2"/>
    <p:sldId id="281" r:id="rId3"/>
    <p:sldId id="284" r:id="rId4"/>
    <p:sldId id="282" r:id="rId5"/>
    <p:sldId id="283" r:id="rId6"/>
    <p:sldId id="272" r:id="rId7"/>
    <p:sldId id="271" r:id="rId8"/>
    <p:sldId id="269" r:id="rId9"/>
    <p:sldId id="270" r:id="rId10"/>
    <p:sldId id="263" r:id="rId11"/>
    <p:sldId id="268" r:id="rId12"/>
    <p:sldId id="258" r:id="rId13"/>
    <p:sldId id="259" r:id="rId14"/>
    <p:sldId id="267" r:id="rId15"/>
    <p:sldId id="260" r:id="rId16"/>
    <p:sldId id="257" r:id="rId17"/>
    <p:sldId id="256" r:id="rId18"/>
    <p:sldId id="261" r:id="rId19"/>
    <p:sldId id="262" r:id="rId20"/>
    <p:sldId id="264" r:id="rId21"/>
    <p:sldId id="265" r:id="rId22"/>
    <p:sldId id="274" r:id="rId23"/>
    <p:sldId id="275" r:id="rId24"/>
    <p:sldId id="276" r:id="rId25"/>
    <p:sldId id="277" r:id="rId26"/>
    <p:sldId id="278" r:id="rId27"/>
    <p:sldId id="286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660"/>
  </p:normalViewPr>
  <p:slideViewPr>
    <p:cSldViewPr>
      <p:cViewPr varScale="1">
        <p:scale>
          <a:sx n="100" d="100"/>
          <a:sy n="100" d="100"/>
        </p:scale>
        <p:origin x="-2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EEBA72-2AB4-4F34-A9F0-171D41907E76}" type="datetimeFigureOut">
              <a:rPr lang="ru-RU" smtClean="0"/>
              <a:t>20.05.2017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7AAC40-2BB2-449A-984D-AB3B24A8B38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AAC40-2BB2-449A-984D-AB3B24A8B387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20.05.2017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20.05.2017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20.05.2017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20.05.2017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20.05.2017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20.05.2017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35836-C448-4D41-8E51-34325A671535}" type="datetimeFigureOut">
              <a:rPr lang="ru-RU" smtClean="0"/>
              <a:pPr/>
              <a:t>20.05.2017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35836-C448-4D41-8E51-34325A671535}" type="datetimeFigureOut">
              <a:rPr lang="ru-RU" smtClean="0"/>
              <a:pPr/>
              <a:t>20.05.2017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ADAF8-A857-4BB7-AB63-0EC3386FE97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Documents and Settings\SysAdmin\Рабочий стол\СБОРНИК\МЕКТЕП ТАРИХ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214290"/>
            <a:ext cx="3214710" cy="18573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3" name="Рисунок 2" descr="DSC02511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2214554"/>
            <a:ext cx="3286148" cy="20717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4" name="Рисунок 15" descr="Копия 1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9256" y="4429132"/>
            <a:ext cx="3428992" cy="20717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0" y="500042"/>
            <a:ext cx="5572132" cy="44012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kk-KZ" sz="40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kk-KZ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Қош келдіңіздер,</a:t>
            </a:r>
            <a:r>
              <a:rPr lang="kk-KZ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kk-KZ" sz="6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kk-KZ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</a:t>
            </a:r>
            <a:r>
              <a:rPr lang="en-US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 </a:t>
            </a:r>
            <a:r>
              <a:rPr lang="kk-KZ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мектеп  түлектері!!!</a:t>
            </a:r>
            <a:endParaRPr lang="ru-RU" sz="6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t="-7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 l="1407" r="54723"/>
          <a:stretch>
            <a:fillRect/>
          </a:stretch>
        </p:blipFill>
        <p:spPr bwMode="auto">
          <a:xfrm>
            <a:off x="285720" y="500042"/>
            <a:ext cx="8501122" cy="22032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4786322"/>
            <a:ext cx="8929718" cy="20716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2714620"/>
            <a:ext cx="1184602" cy="1959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86050" y="2571744"/>
            <a:ext cx="5857916" cy="2291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3286116" y="-142900"/>
            <a:ext cx="535785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71736" y="0"/>
            <a:ext cx="34613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Біздің ұстаздар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8455923" cy="18907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2428868"/>
            <a:ext cx="8790409" cy="21840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4572008"/>
            <a:ext cx="5572164" cy="2069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8" y="4500570"/>
            <a:ext cx="3286116" cy="22145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285984" y="2000240"/>
            <a:ext cx="43335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</a:t>
            </a:r>
            <a:r>
              <a:rPr lang="kk-KZ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ектеп  түлектері</a:t>
            </a:r>
            <a:endParaRPr lang="ru-RU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8642379" cy="28067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357562"/>
            <a:ext cx="8501122" cy="33628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571736" y="2857496"/>
            <a:ext cx="43335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</a:t>
            </a:r>
            <a:r>
              <a:rPr lang="kk-KZ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ектеп  түлектері</a:t>
            </a:r>
            <a:endParaRPr lang="ru-RU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 b="7980"/>
          <a:stretch>
            <a:fillRect/>
          </a:stretch>
        </p:blipFill>
        <p:spPr bwMode="auto">
          <a:xfrm>
            <a:off x="1285852" y="642918"/>
            <a:ext cx="7395730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print"/>
          <a:srcRect b="4292"/>
          <a:stretch>
            <a:fillRect/>
          </a:stretch>
        </p:blipFill>
        <p:spPr bwMode="auto">
          <a:xfrm>
            <a:off x="1000100" y="571480"/>
            <a:ext cx="7286676" cy="5253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500042"/>
            <a:ext cx="7226308" cy="4709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714356"/>
            <a:ext cx="7123094" cy="49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 r="2564"/>
          <a:stretch>
            <a:fillRect/>
          </a:stretch>
        </p:blipFill>
        <p:spPr bwMode="auto">
          <a:xfrm>
            <a:off x="571472" y="785794"/>
            <a:ext cx="8145044" cy="4851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841516"/>
            <a:ext cx="7000924" cy="5180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 l="74568"/>
          <a:stretch>
            <a:fillRect/>
          </a:stretch>
        </p:blipFill>
        <p:spPr bwMode="auto">
          <a:xfrm>
            <a:off x="714348" y="642918"/>
            <a:ext cx="2286016" cy="3630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 l="36719" r="35183"/>
          <a:stretch>
            <a:fillRect/>
          </a:stretch>
        </p:blipFill>
        <p:spPr bwMode="auto">
          <a:xfrm>
            <a:off x="6500980" y="714356"/>
            <a:ext cx="2285862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 r="73007"/>
          <a:stretch>
            <a:fillRect/>
          </a:stretch>
        </p:blipFill>
        <p:spPr bwMode="auto">
          <a:xfrm>
            <a:off x="3714744" y="1785926"/>
            <a:ext cx="2286016" cy="342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642918"/>
            <a:ext cx="2286016" cy="3460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2857496"/>
            <a:ext cx="2428892" cy="3547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57884" y="571480"/>
            <a:ext cx="2286016" cy="3451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357166"/>
            <a:ext cx="2928958" cy="4370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928670"/>
            <a:ext cx="3386650" cy="4387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7" y="571480"/>
            <a:ext cx="2425251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26" y="2194856"/>
            <a:ext cx="2286016" cy="3547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8992" y="1017924"/>
            <a:ext cx="2714644" cy="3902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6572264" y="3000372"/>
            <a:ext cx="2168527" cy="297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285728"/>
            <a:ext cx="1928812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 l="8197" t="5418" b="5177"/>
          <a:stretch>
            <a:fillRect/>
          </a:stretch>
        </p:blipFill>
        <p:spPr bwMode="auto">
          <a:xfrm>
            <a:off x="3571868" y="1523749"/>
            <a:ext cx="2214578" cy="3262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929190" y="1785926"/>
            <a:ext cx="2857520" cy="403850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00166" y="571480"/>
            <a:ext cx="2786082" cy="3751946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1214422"/>
            <a:ext cx="3071834" cy="4319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 r="57257"/>
          <a:stretch>
            <a:fillRect/>
          </a:stretch>
        </p:blipFill>
        <p:spPr bwMode="auto">
          <a:xfrm>
            <a:off x="5000628" y="1214422"/>
            <a:ext cx="2928958" cy="4264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 b="6913"/>
          <a:stretch>
            <a:fillRect/>
          </a:stretch>
        </p:blipFill>
        <p:spPr bwMode="auto">
          <a:xfrm>
            <a:off x="500034" y="428604"/>
            <a:ext cx="2619375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 t="2630"/>
          <a:stretch>
            <a:fillRect/>
          </a:stretch>
        </p:blipFill>
        <p:spPr bwMode="auto">
          <a:xfrm>
            <a:off x="6572264" y="2214554"/>
            <a:ext cx="2372461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0430" y="928670"/>
            <a:ext cx="2714644" cy="4325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3143248"/>
            <a:ext cx="2395027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642918"/>
            <a:ext cx="3108512" cy="4457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0800000">
            <a:off x="3500430" y="1724761"/>
            <a:ext cx="3000396" cy="4392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2571744"/>
            <a:ext cx="2286016" cy="3464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357166"/>
            <a:ext cx="2404534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86116" y="785794"/>
            <a:ext cx="2857520" cy="4229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625438"/>
            <a:ext cx="7929618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857232"/>
            <a:ext cx="7796240" cy="5197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571480"/>
            <a:ext cx="8358246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714356"/>
            <a:ext cx="7903397" cy="5268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500042"/>
            <a:ext cx="8358214" cy="5572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t="-7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</TotalTime>
  <Words>17</Words>
  <Application>Microsoft Office PowerPoint</Application>
  <PresentationFormat>Экран (4:3)</PresentationFormat>
  <Paragraphs>8</Paragraphs>
  <Slides>27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Windows User</dc:creator>
  <cp:lastModifiedBy>User</cp:lastModifiedBy>
  <cp:revision>13</cp:revision>
  <dcterms:created xsi:type="dcterms:W3CDTF">2017-05-19T11:02:36Z</dcterms:created>
  <dcterms:modified xsi:type="dcterms:W3CDTF">2017-05-19T19:34:24Z</dcterms:modified>
</cp:coreProperties>
</file>